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8" r:id="rId5"/>
    <p:sldId id="293" r:id="rId6"/>
    <p:sldId id="290" r:id="rId7"/>
    <p:sldId id="292" r:id="rId8"/>
    <p:sldId id="294" r:id="rId9"/>
    <p:sldId id="300" r:id="rId10"/>
    <p:sldId id="287" r:id="rId11"/>
    <p:sldId id="298" r:id="rId12"/>
    <p:sldId id="291" r:id="rId13"/>
    <p:sldId id="299" r:id="rId14"/>
    <p:sldId id="286" r:id="rId15"/>
    <p:sldId id="285" r:id="rId16"/>
    <p:sldId id="296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" y="115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72C17-262B-40F5-863B-FCBFDD68816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1604C7-7F75-4301-9401-7EF21600AF3E}">
      <dgm:prSet custT="1"/>
      <dgm:spPr/>
      <dgm:t>
        <a:bodyPr/>
        <a:lstStyle/>
        <a:p>
          <a:pPr rtl="0"/>
          <a:r>
            <a:rPr lang="fr-BE" sz="2000" dirty="0" err="1" smtClean="0"/>
            <a:t>Combattere</a:t>
          </a:r>
          <a:r>
            <a:rPr lang="fr-BE" sz="2000" dirty="0" smtClean="0"/>
            <a:t> </a:t>
          </a:r>
          <a:r>
            <a:rPr lang="fr-BE" sz="2000" dirty="0" err="1" smtClean="0"/>
            <a:t>gli</a:t>
          </a:r>
          <a:r>
            <a:rPr lang="fr-BE" sz="2000" dirty="0" smtClean="0"/>
            <a:t> </a:t>
          </a:r>
          <a:r>
            <a:rPr lang="fr-BE" sz="2000" dirty="0" err="1" smtClean="0"/>
            <a:t>stereotipi</a:t>
          </a:r>
          <a:r>
            <a:rPr lang="fr-BE" sz="2000" dirty="0" smtClean="0"/>
            <a:t> in quanto causa </a:t>
          </a:r>
          <a:r>
            <a:rPr lang="fr-BE" sz="2000" dirty="0" err="1" smtClean="0"/>
            <a:t>profonda</a:t>
          </a:r>
          <a:r>
            <a:rPr lang="fr-BE" sz="2000" dirty="0" smtClean="0"/>
            <a:t> di tutte le </a:t>
          </a:r>
          <a:r>
            <a:rPr lang="fr-BE" sz="2000" dirty="0" err="1" smtClean="0"/>
            <a:t>disuguaglianze</a:t>
          </a:r>
          <a:endParaRPr lang="en-GB" sz="2000" dirty="0"/>
        </a:p>
      </dgm:t>
    </dgm:pt>
    <dgm:pt modelId="{A7CAB2D5-6A9C-429D-B1D5-E9748FF3617C}" type="parTrans" cxnId="{3E26889F-62AC-4F0F-ABCB-EF3B2F7CA758}">
      <dgm:prSet/>
      <dgm:spPr/>
      <dgm:t>
        <a:bodyPr/>
        <a:lstStyle/>
        <a:p>
          <a:endParaRPr lang="en-US" sz="2000"/>
        </a:p>
      </dgm:t>
    </dgm:pt>
    <dgm:pt modelId="{78B496C2-E483-4C1E-8252-606C0362C2BA}" type="sibTrans" cxnId="{3E26889F-62AC-4F0F-ABCB-EF3B2F7CA758}">
      <dgm:prSet/>
      <dgm:spPr/>
      <dgm:t>
        <a:bodyPr/>
        <a:lstStyle/>
        <a:p>
          <a:endParaRPr lang="en-US" sz="2000"/>
        </a:p>
      </dgm:t>
    </dgm:pt>
    <dgm:pt modelId="{F47BA29D-3F5F-4121-8781-A294754193A9}">
      <dgm:prSet custT="1"/>
      <dgm:spPr/>
      <dgm:t>
        <a:bodyPr/>
        <a:lstStyle/>
        <a:p>
          <a:pPr rtl="0"/>
          <a:r>
            <a:rPr lang="fr-BE" sz="2000" dirty="0" err="1" smtClean="0"/>
            <a:t>Bandi</a:t>
          </a:r>
          <a:r>
            <a:rPr lang="fr-BE" sz="2000" dirty="0" smtClean="0"/>
            <a:t> per </a:t>
          </a:r>
          <a:r>
            <a:rPr lang="fr-BE" sz="2000" dirty="0" err="1" smtClean="0"/>
            <a:t>finanziamenti</a:t>
          </a:r>
          <a:r>
            <a:rPr lang="fr-BE" sz="2000" dirty="0" smtClean="0"/>
            <a:t> 2020 + 2021</a:t>
          </a:r>
          <a:endParaRPr lang="en-GB" sz="2000" dirty="0"/>
        </a:p>
      </dgm:t>
    </dgm:pt>
    <dgm:pt modelId="{9C6FD9EA-963D-4D32-BD5B-AC09964AFE10}" type="parTrans" cxnId="{A6A96BD4-0B91-4678-A545-8A8F02B86666}">
      <dgm:prSet/>
      <dgm:spPr/>
      <dgm:t>
        <a:bodyPr/>
        <a:lstStyle/>
        <a:p>
          <a:endParaRPr lang="en-US" sz="2000"/>
        </a:p>
      </dgm:t>
    </dgm:pt>
    <dgm:pt modelId="{0D270F33-0340-4E66-8BBF-952D5626C104}" type="sibTrans" cxnId="{A6A96BD4-0B91-4678-A545-8A8F02B86666}">
      <dgm:prSet/>
      <dgm:spPr/>
      <dgm:t>
        <a:bodyPr/>
        <a:lstStyle/>
        <a:p>
          <a:endParaRPr lang="en-US" sz="2000"/>
        </a:p>
      </dgm:t>
    </dgm:pt>
    <dgm:pt modelId="{556BCC51-9921-4942-88AB-9F3CFFB5C0ED}">
      <dgm:prSet custT="1"/>
      <dgm:spPr/>
      <dgm:t>
        <a:bodyPr/>
        <a:lstStyle/>
        <a:p>
          <a:pPr rtl="0"/>
          <a:r>
            <a:rPr lang="fr-BE" sz="2000" dirty="0" err="1" smtClean="0"/>
            <a:t>Campagna</a:t>
          </a:r>
          <a:r>
            <a:rPr lang="fr-BE" sz="2000" dirty="0" smtClean="0"/>
            <a:t> di </a:t>
          </a:r>
          <a:r>
            <a:rPr lang="fr-BE" sz="2000" dirty="0" err="1" smtClean="0"/>
            <a:t>sensibilizzazione</a:t>
          </a:r>
          <a:r>
            <a:rPr lang="fr-BE" sz="2000" dirty="0" smtClean="0"/>
            <a:t> </a:t>
          </a:r>
          <a:r>
            <a:rPr lang="fr-BE" sz="2000" dirty="0" err="1" smtClean="0"/>
            <a:t>europea</a:t>
          </a:r>
          <a:r>
            <a:rPr lang="fr-BE" sz="2000" dirty="0" smtClean="0"/>
            <a:t> </a:t>
          </a:r>
          <a:r>
            <a:rPr lang="fr-BE" sz="2000" dirty="0" err="1" smtClean="0"/>
            <a:t>nel</a:t>
          </a:r>
          <a:r>
            <a:rPr lang="fr-BE" sz="2000" dirty="0" smtClean="0"/>
            <a:t> 2022</a:t>
          </a:r>
          <a:endParaRPr lang="en-GB" sz="2000" dirty="0"/>
        </a:p>
      </dgm:t>
    </dgm:pt>
    <dgm:pt modelId="{961EF5B7-7B36-4721-80AA-7FBF095EFB1D}" type="parTrans" cxnId="{0DA28652-25DF-4C42-9F77-1A8152B61C2A}">
      <dgm:prSet/>
      <dgm:spPr/>
      <dgm:t>
        <a:bodyPr/>
        <a:lstStyle/>
        <a:p>
          <a:endParaRPr lang="en-US" sz="2000"/>
        </a:p>
      </dgm:t>
    </dgm:pt>
    <dgm:pt modelId="{8D97B933-7818-49CC-9A17-9F71E957CEB3}" type="sibTrans" cxnId="{0DA28652-25DF-4C42-9F77-1A8152B61C2A}">
      <dgm:prSet/>
      <dgm:spPr/>
      <dgm:t>
        <a:bodyPr/>
        <a:lstStyle/>
        <a:p>
          <a:endParaRPr lang="en-US" sz="2000"/>
        </a:p>
      </dgm:t>
    </dgm:pt>
    <dgm:pt modelId="{7E594297-DF41-41D8-B6B2-F4F16F54FAD9}" type="pres">
      <dgm:prSet presAssocID="{39372C17-262B-40F5-863B-FCBFDD6881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596100A-036C-4427-B672-BCDDA3B814F6}" type="pres">
      <dgm:prSet presAssocID="{291604C7-7F75-4301-9401-7EF21600AF3E}" presName="parentLin" presStyleCnt="0"/>
      <dgm:spPr/>
    </dgm:pt>
    <dgm:pt modelId="{E1D812DB-B84A-4DAE-AE0F-CB86D7FE2333}" type="pres">
      <dgm:prSet presAssocID="{291604C7-7F75-4301-9401-7EF21600AF3E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9D2AB95C-ACF0-434C-93FC-EFBF13CADED9}" type="pres">
      <dgm:prSet presAssocID="{291604C7-7F75-4301-9401-7EF21600AF3E}" presName="parentText" presStyleLbl="node1" presStyleIdx="0" presStyleCnt="1" custScaleX="127124" custScaleY="66569" custLinFactNeighborY="-667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9A8B55-6F9E-4025-A543-C2631809AAD3}" type="pres">
      <dgm:prSet presAssocID="{291604C7-7F75-4301-9401-7EF21600AF3E}" presName="negativeSpace" presStyleCnt="0"/>
      <dgm:spPr/>
    </dgm:pt>
    <dgm:pt modelId="{E6AE560A-A02A-4C4C-B4DB-F6AA1B698610}" type="pres">
      <dgm:prSet presAssocID="{291604C7-7F75-4301-9401-7EF21600AF3E}" presName="childText" presStyleLbl="conFgAcc1" presStyleIdx="0" presStyleCnt="1" custLinFactNeighborX="5907" custLinFactNeighborY="-20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702061-389C-4576-8A1D-6A76B1074C7D}" type="presOf" srcId="{F47BA29D-3F5F-4121-8781-A294754193A9}" destId="{E6AE560A-A02A-4C4C-B4DB-F6AA1B698610}" srcOrd="0" destOrd="0" presId="urn:microsoft.com/office/officeart/2005/8/layout/list1"/>
    <dgm:cxn modelId="{A6A96BD4-0B91-4678-A545-8A8F02B86666}" srcId="{291604C7-7F75-4301-9401-7EF21600AF3E}" destId="{F47BA29D-3F5F-4121-8781-A294754193A9}" srcOrd="0" destOrd="0" parTransId="{9C6FD9EA-963D-4D32-BD5B-AC09964AFE10}" sibTransId="{0D270F33-0340-4E66-8BBF-952D5626C104}"/>
    <dgm:cxn modelId="{CDA5871A-4CC3-4AA5-BABD-DAA9F0862B38}" type="presOf" srcId="{556BCC51-9921-4942-88AB-9F3CFFB5C0ED}" destId="{E6AE560A-A02A-4C4C-B4DB-F6AA1B698610}" srcOrd="0" destOrd="1" presId="urn:microsoft.com/office/officeart/2005/8/layout/list1"/>
    <dgm:cxn modelId="{402D1280-B8D0-4F6F-8328-7D839D113B39}" type="presOf" srcId="{291604C7-7F75-4301-9401-7EF21600AF3E}" destId="{9D2AB95C-ACF0-434C-93FC-EFBF13CADED9}" srcOrd="1" destOrd="0" presId="urn:microsoft.com/office/officeart/2005/8/layout/list1"/>
    <dgm:cxn modelId="{0DA28652-25DF-4C42-9F77-1A8152B61C2A}" srcId="{291604C7-7F75-4301-9401-7EF21600AF3E}" destId="{556BCC51-9921-4942-88AB-9F3CFFB5C0ED}" srcOrd="1" destOrd="0" parTransId="{961EF5B7-7B36-4721-80AA-7FBF095EFB1D}" sibTransId="{8D97B933-7818-49CC-9A17-9F71E957CEB3}"/>
    <dgm:cxn modelId="{3E26889F-62AC-4F0F-ABCB-EF3B2F7CA758}" srcId="{39372C17-262B-40F5-863B-FCBFDD688169}" destId="{291604C7-7F75-4301-9401-7EF21600AF3E}" srcOrd="0" destOrd="0" parTransId="{A7CAB2D5-6A9C-429D-B1D5-E9748FF3617C}" sibTransId="{78B496C2-E483-4C1E-8252-606C0362C2BA}"/>
    <dgm:cxn modelId="{F5A66864-BF2A-4C34-8158-371D7BE0AE1F}" type="presOf" srcId="{291604C7-7F75-4301-9401-7EF21600AF3E}" destId="{E1D812DB-B84A-4DAE-AE0F-CB86D7FE2333}" srcOrd="0" destOrd="0" presId="urn:microsoft.com/office/officeart/2005/8/layout/list1"/>
    <dgm:cxn modelId="{5B50E6DB-3956-4201-8994-DAA0DDF975B6}" type="presOf" srcId="{39372C17-262B-40F5-863B-FCBFDD688169}" destId="{7E594297-DF41-41D8-B6B2-F4F16F54FAD9}" srcOrd="0" destOrd="0" presId="urn:microsoft.com/office/officeart/2005/8/layout/list1"/>
    <dgm:cxn modelId="{C01C83DB-81BD-48FB-A29A-96796ED39200}" type="presParOf" srcId="{7E594297-DF41-41D8-B6B2-F4F16F54FAD9}" destId="{7596100A-036C-4427-B672-BCDDA3B814F6}" srcOrd="0" destOrd="0" presId="urn:microsoft.com/office/officeart/2005/8/layout/list1"/>
    <dgm:cxn modelId="{CE011D2A-A0E0-44A6-8D93-278FBCD93643}" type="presParOf" srcId="{7596100A-036C-4427-B672-BCDDA3B814F6}" destId="{E1D812DB-B84A-4DAE-AE0F-CB86D7FE2333}" srcOrd="0" destOrd="0" presId="urn:microsoft.com/office/officeart/2005/8/layout/list1"/>
    <dgm:cxn modelId="{32F76DF0-48F5-4844-A756-72C1927E45CE}" type="presParOf" srcId="{7596100A-036C-4427-B672-BCDDA3B814F6}" destId="{9D2AB95C-ACF0-434C-93FC-EFBF13CADED9}" srcOrd="1" destOrd="0" presId="urn:microsoft.com/office/officeart/2005/8/layout/list1"/>
    <dgm:cxn modelId="{93218A96-76E3-46DE-8D0B-9E0FDCA52767}" type="presParOf" srcId="{7E594297-DF41-41D8-B6B2-F4F16F54FAD9}" destId="{699A8B55-6F9E-4025-A543-C2631809AAD3}" srcOrd="1" destOrd="0" presId="urn:microsoft.com/office/officeart/2005/8/layout/list1"/>
    <dgm:cxn modelId="{028411EC-989C-4913-B1F2-0AFAC9C4AE4A}" type="presParOf" srcId="{7E594297-DF41-41D8-B6B2-F4F16F54FAD9}" destId="{E6AE560A-A02A-4C4C-B4DB-F6AA1B69861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D9DE3-77CE-4E95-8F7A-E19C5F140AA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BCF6A8A-1CE5-4876-A0D8-2F0B08CA1C05}">
      <dgm:prSet custT="1"/>
      <dgm:spPr/>
      <dgm:t>
        <a:bodyPr/>
        <a:lstStyle/>
        <a:p>
          <a:pPr rtl="0"/>
          <a:r>
            <a:rPr lang="en-GB" sz="2000" i="0" dirty="0" err="1" smtClean="0">
              <a:solidFill>
                <a:srgbClr val="FF0000"/>
              </a:solidFill>
            </a:rPr>
            <a:t>Raccomandazione</a:t>
          </a:r>
          <a:r>
            <a:rPr lang="en-GB" sz="2000" i="0" dirty="0" smtClean="0">
              <a:solidFill>
                <a:srgbClr val="FF0000"/>
              </a:solidFill>
            </a:rPr>
            <a:t> del </a:t>
          </a:r>
          <a:r>
            <a:rPr lang="en-GB" sz="2000" i="0" dirty="0" err="1" smtClean="0">
              <a:solidFill>
                <a:srgbClr val="FF0000"/>
              </a:solidFill>
            </a:rPr>
            <a:t>Consiglio</a:t>
          </a:r>
          <a:r>
            <a:rPr lang="en-GB" sz="2000" i="0" dirty="0" smtClean="0">
              <a:solidFill>
                <a:srgbClr val="FF0000"/>
              </a:solidFill>
            </a:rPr>
            <a:t> </a:t>
          </a:r>
          <a:r>
            <a:rPr lang="en-GB" sz="2000" i="0" dirty="0" err="1" smtClean="0">
              <a:solidFill>
                <a:srgbClr val="FF0000"/>
              </a:solidFill>
            </a:rPr>
            <a:t>d’Europa</a:t>
          </a:r>
          <a:r>
            <a:rPr lang="en-GB" sz="2000" i="0" dirty="0" smtClean="0">
              <a:solidFill>
                <a:srgbClr val="FF0000"/>
              </a:solidFill>
            </a:rPr>
            <a:t> per </a:t>
          </a:r>
          <a:r>
            <a:rPr lang="en-GB" sz="2000" i="0" dirty="0" err="1" smtClean="0">
              <a:solidFill>
                <a:srgbClr val="FF0000"/>
              </a:solidFill>
            </a:rPr>
            <a:t>sistemi</a:t>
          </a:r>
          <a:r>
            <a:rPr lang="en-GB" sz="2000" i="0" dirty="0" smtClean="0">
              <a:solidFill>
                <a:srgbClr val="FF0000"/>
              </a:solidFill>
            </a:rPr>
            <a:t> di </a:t>
          </a:r>
          <a:r>
            <a:rPr lang="en-GB" sz="2000" i="0" dirty="0" err="1" smtClean="0">
              <a:solidFill>
                <a:srgbClr val="FF0000"/>
              </a:solidFill>
            </a:rPr>
            <a:t>educazione</a:t>
          </a:r>
          <a:r>
            <a:rPr lang="en-GB" sz="2000" i="0" dirty="0" smtClean="0">
              <a:solidFill>
                <a:srgbClr val="FF0000"/>
              </a:solidFill>
            </a:rPr>
            <a:t> </a:t>
          </a:r>
          <a:r>
            <a:rPr lang="en-GB" sz="2000" i="0" dirty="0" err="1" smtClean="0">
              <a:solidFill>
                <a:srgbClr val="FF0000"/>
              </a:solidFill>
            </a:rPr>
            <a:t>d’infanzia</a:t>
          </a:r>
          <a:r>
            <a:rPr lang="en-GB" sz="2000" i="0" dirty="0" smtClean="0">
              <a:solidFill>
                <a:srgbClr val="FF0000"/>
              </a:solidFill>
            </a:rPr>
            <a:t> di </a:t>
          </a:r>
          <a:r>
            <a:rPr lang="en-GB" sz="2000" i="0" dirty="0" err="1" smtClean="0">
              <a:solidFill>
                <a:srgbClr val="FF0000"/>
              </a:solidFill>
            </a:rPr>
            <a:t>qualità</a:t>
          </a:r>
          <a:r>
            <a:rPr lang="en-GB" sz="2000" i="0" dirty="0" smtClean="0">
              <a:solidFill>
                <a:srgbClr val="FF0000"/>
              </a:solidFill>
            </a:rPr>
            <a:t>. </a:t>
          </a:r>
          <a:endParaRPr lang="" sz="2000" i="0" dirty="0" smtClean="0">
            <a:solidFill>
              <a:srgbClr val="FF0000"/>
            </a:solidFill>
          </a:endParaRPr>
        </a:p>
      </dgm:t>
    </dgm:pt>
    <dgm:pt modelId="{6FBB1403-3AA2-4B8A-B75B-AE9730A21EF0}" type="parTrans" cxnId="{AFFD63C4-AE41-4C64-9891-C7300E19D19E}">
      <dgm:prSet/>
      <dgm:spPr/>
      <dgm:t>
        <a:bodyPr/>
        <a:lstStyle/>
        <a:p>
          <a:endParaRPr lang="en-US" sz="2400"/>
        </a:p>
      </dgm:t>
    </dgm:pt>
    <dgm:pt modelId="{20613425-EBC8-41D0-9229-BD2D8131D535}" type="sibTrans" cxnId="{AFFD63C4-AE41-4C64-9891-C7300E19D19E}">
      <dgm:prSet/>
      <dgm:spPr/>
      <dgm:t>
        <a:bodyPr/>
        <a:lstStyle/>
        <a:p>
          <a:endParaRPr lang="en-US" sz="2400"/>
        </a:p>
      </dgm:t>
    </dgm:pt>
    <dgm:pt modelId="{FA37BF4D-575C-4784-8BC1-AE0B99E19932}" type="pres">
      <dgm:prSet presAssocID="{91CD9DE3-77CE-4E95-8F7A-E19C5F140AA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B4F6C1-49A4-4C6A-B47A-131F36704BAB}" type="pres">
      <dgm:prSet presAssocID="{FBCF6A8A-1CE5-4876-A0D8-2F0B08CA1C05}" presName="chaos" presStyleCnt="0"/>
      <dgm:spPr/>
    </dgm:pt>
    <dgm:pt modelId="{BAC04AEB-BE63-44D6-B898-39971D5363C9}" type="pres">
      <dgm:prSet presAssocID="{FBCF6A8A-1CE5-4876-A0D8-2F0B08CA1C05}" presName="parTx1" presStyleLbl="revTx" presStyleIdx="0" presStyleCnt="1" custScaleX="107348" custScaleY="90897"/>
      <dgm:spPr/>
      <dgm:t>
        <a:bodyPr/>
        <a:lstStyle/>
        <a:p>
          <a:endParaRPr lang="en-US"/>
        </a:p>
      </dgm:t>
    </dgm:pt>
    <dgm:pt modelId="{5690C463-7451-4DAD-BCF6-7C92AAA3BCF9}" type="pres">
      <dgm:prSet presAssocID="{FBCF6A8A-1CE5-4876-A0D8-2F0B08CA1C05}" presName="c1" presStyleLbl="node1" presStyleIdx="0" presStyleCnt="18"/>
      <dgm:spPr/>
    </dgm:pt>
    <dgm:pt modelId="{7B8086CB-926B-4B7A-B055-A1D1895F73CA}" type="pres">
      <dgm:prSet presAssocID="{FBCF6A8A-1CE5-4876-A0D8-2F0B08CA1C05}" presName="c2" presStyleLbl="node1" presStyleIdx="1" presStyleCnt="18"/>
      <dgm:spPr/>
    </dgm:pt>
    <dgm:pt modelId="{9D4E3033-8E75-46EC-A535-2A76B4473759}" type="pres">
      <dgm:prSet presAssocID="{FBCF6A8A-1CE5-4876-A0D8-2F0B08CA1C05}" presName="c3" presStyleLbl="node1" presStyleIdx="2" presStyleCnt="18"/>
      <dgm:spPr/>
    </dgm:pt>
    <dgm:pt modelId="{90B302B2-E6B4-483C-9A3C-6EFAC7B77F08}" type="pres">
      <dgm:prSet presAssocID="{FBCF6A8A-1CE5-4876-A0D8-2F0B08CA1C05}" presName="c4" presStyleLbl="node1" presStyleIdx="3" presStyleCnt="18"/>
      <dgm:spPr/>
    </dgm:pt>
    <dgm:pt modelId="{9AB4A545-3DF5-4334-854A-896A22822025}" type="pres">
      <dgm:prSet presAssocID="{FBCF6A8A-1CE5-4876-A0D8-2F0B08CA1C05}" presName="c5" presStyleLbl="node1" presStyleIdx="4" presStyleCnt="18"/>
      <dgm:spPr/>
    </dgm:pt>
    <dgm:pt modelId="{8A67BC86-0F8C-462A-87DC-8EE97E306F3B}" type="pres">
      <dgm:prSet presAssocID="{FBCF6A8A-1CE5-4876-A0D8-2F0B08CA1C05}" presName="c6" presStyleLbl="node1" presStyleIdx="5" presStyleCnt="18"/>
      <dgm:spPr/>
    </dgm:pt>
    <dgm:pt modelId="{9E524705-53B8-4850-8A69-749155F6FDE5}" type="pres">
      <dgm:prSet presAssocID="{FBCF6A8A-1CE5-4876-A0D8-2F0B08CA1C05}" presName="c7" presStyleLbl="node1" presStyleIdx="6" presStyleCnt="18"/>
      <dgm:spPr/>
    </dgm:pt>
    <dgm:pt modelId="{A04C4597-8322-4AD8-AF98-42C3FD378CC5}" type="pres">
      <dgm:prSet presAssocID="{FBCF6A8A-1CE5-4876-A0D8-2F0B08CA1C05}" presName="c8" presStyleLbl="node1" presStyleIdx="7" presStyleCnt="18"/>
      <dgm:spPr/>
    </dgm:pt>
    <dgm:pt modelId="{B7E931F3-5FE4-48BB-85F9-9CBAB2AB3C9D}" type="pres">
      <dgm:prSet presAssocID="{FBCF6A8A-1CE5-4876-A0D8-2F0B08CA1C05}" presName="c9" presStyleLbl="node1" presStyleIdx="8" presStyleCnt="18" custLinFactNeighborX="33512" custLinFactNeighborY="-67167"/>
      <dgm:spPr/>
    </dgm:pt>
    <dgm:pt modelId="{049D3B9D-22E7-4DD6-B416-6386546B8D1D}" type="pres">
      <dgm:prSet presAssocID="{FBCF6A8A-1CE5-4876-A0D8-2F0B08CA1C05}" presName="c10" presStyleLbl="node1" presStyleIdx="9" presStyleCnt="18"/>
      <dgm:spPr/>
    </dgm:pt>
    <dgm:pt modelId="{F6886320-6D77-4355-A0A1-109793F6D2BF}" type="pres">
      <dgm:prSet presAssocID="{FBCF6A8A-1CE5-4876-A0D8-2F0B08CA1C05}" presName="c11" presStyleLbl="node1" presStyleIdx="10" presStyleCnt="18" custLinFactNeighborX="-73942" custLinFactNeighborY="54483"/>
      <dgm:spPr/>
    </dgm:pt>
    <dgm:pt modelId="{2B943768-1AD8-43B5-9016-2318C79A9609}" type="pres">
      <dgm:prSet presAssocID="{FBCF6A8A-1CE5-4876-A0D8-2F0B08CA1C05}" presName="c12" presStyleLbl="node1" presStyleIdx="11" presStyleCnt="18"/>
      <dgm:spPr/>
    </dgm:pt>
    <dgm:pt modelId="{C07B41E0-3A2C-4236-8FB0-B6DF9B3D3D60}" type="pres">
      <dgm:prSet presAssocID="{FBCF6A8A-1CE5-4876-A0D8-2F0B08CA1C05}" presName="c13" presStyleLbl="node1" presStyleIdx="12" presStyleCnt="18"/>
      <dgm:spPr/>
    </dgm:pt>
    <dgm:pt modelId="{D2208D02-AA01-4E9B-A332-C96BA6ADAB77}" type="pres">
      <dgm:prSet presAssocID="{FBCF6A8A-1CE5-4876-A0D8-2F0B08CA1C05}" presName="c14" presStyleLbl="node1" presStyleIdx="13" presStyleCnt="18"/>
      <dgm:spPr/>
    </dgm:pt>
    <dgm:pt modelId="{806105B6-6859-4725-A250-1730EDFDC69E}" type="pres">
      <dgm:prSet presAssocID="{FBCF6A8A-1CE5-4876-A0D8-2F0B08CA1C05}" presName="c15" presStyleLbl="node1" presStyleIdx="14" presStyleCnt="18"/>
      <dgm:spPr/>
    </dgm:pt>
    <dgm:pt modelId="{0417694E-5CC4-4F3E-B1E8-7EEEA08E0B45}" type="pres">
      <dgm:prSet presAssocID="{FBCF6A8A-1CE5-4876-A0D8-2F0B08CA1C05}" presName="c16" presStyleLbl="node1" presStyleIdx="15" presStyleCnt="18"/>
      <dgm:spPr/>
    </dgm:pt>
    <dgm:pt modelId="{8B0268AB-77FE-4BDB-8519-022521E2C879}" type="pres">
      <dgm:prSet presAssocID="{FBCF6A8A-1CE5-4876-A0D8-2F0B08CA1C05}" presName="c17" presStyleLbl="node1" presStyleIdx="16" presStyleCnt="18"/>
      <dgm:spPr/>
    </dgm:pt>
    <dgm:pt modelId="{4AE85A84-DED5-4D33-82A6-F73135C5D435}" type="pres">
      <dgm:prSet presAssocID="{FBCF6A8A-1CE5-4876-A0D8-2F0B08CA1C05}" presName="c18" presStyleLbl="node1" presStyleIdx="17" presStyleCnt="18"/>
      <dgm:spPr/>
    </dgm:pt>
  </dgm:ptLst>
  <dgm:cxnLst>
    <dgm:cxn modelId="{AFFD63C4-AE41-4C64-9891-C7300E19D19E}" srcId="{91CD9DE3-77CE-4E95-8F7A-E19C5F140AA5}" destId="{FBCF6A8A-1CE5-4876-A0D8-2F0B08CA1C05}" srcOrd="0" destOrd="0" parTransId="{6FBB1403-3AA2-4B8A-B75B-AE9730A21EF0}" sibTransId="{20613425-EBC8-41D0-9229-BD2D8131D535}"/>
    <dgm:cxn modelId="{68A7911A-973C-4D21-9AEC-EB63C91B4BCC}" type="presOf" srcId="{FBCF6A8A-1CE5-4876-A0D8-2F0B08CA1C05}" destId="{BAC04AEB-BE63-44D6-B898-39971D5363C9}" srcOrd="0" destOrd="0" presId="urn:microsoft.com/office/officeart/2009/3/layout/RandomtoResultProcess"/>
    <dgm:cxn modelId="{46517807-FA7C-446D-966E-351D630870A2}" type="presOf" srcId="{91CD9DE3-77CE-4E95-8F7A-E19C5F140AA5}" destId="{FA37BF4D-575C-4784-8BC1-AE0B99E19932}" srcOrd="0" destOrd="0" presId="urn:microsoft.com/office/officeart/2009/3/layout/RandomtoResultProcess"/>
    <dgm:cxn modelId="{460D26FC-E10B-490A-83C9-C274B9A08273}" type="presParOf" srcId="{FA37BF4D-575C-4784-8BC1-AE0B99E19932}" destId="{58B4F6C1-49A4-4C6A-B47A-131F36704BAB}" srcOrd="0" destOrd="0" presId="urn:microsoft.com/office/officeart/2009/3/layout/RandomtoResultProcess"/>
    <dgm:cxn modelId="{7297710D-E962-4FA3-827E-BCB5754AB89C}" type="presParOf" srcId="{58B4F6C1-49A4-4C6A-B47A-131F36704BAB}" destId="{BAC04AEB-BE63-44D6-B898-39971D5363C9}" srcOrd="0" destOrd="0" presId="urn:microsoft.com/office/officeart/2009/3/layout/RandomtoResultProcess"/>
    <dgm:cxn modelId="{BCC036A8-5DE8-4D56-B0EF-C568DF945D07}" type="presParOf" srcId="{58B4F6C1-49A4-4C6A-B47A-131F36704BAB}" destId="{5690C463-7451-4DAD-BCF6-7C92AAA3BCF9}" srcOrd="1" destOrd="0" presId="urn:microsoft.com/office/officeart/2009/3/layout/RandomtoResultProcess"/>
    <dgm:cxn modelId="{8847C583-2A9F-4E15-B816-6AA6FB2320A3}" type="presParOf" srcId="{58B4F6C1-49A4-4C6A-B47A-131F36704BAB}" destId="{7B8086CB-926B-4B7A-B055-A1D1895F73CA}" srcOrd="2" destOrd="0" presId="urn:microsoft.com/office/officeart/2009/3/layout/RandomtoResultProcess"/>
    <dgm:cxn modelId="{BE6AD74C-76DE-48E3-98BC-5EE4A4EFCF32}" type="presParOf" srcId="{58B4F6C1-49A4-4C6A-B47A-131F36704BAB}" destId="{9D4E3033-8E75-46EC-A535-2A76B4473759}" srcOrd="3" destOrd="0" presId="urn:microsoft.com/office/officeart/2009/3/layout/RandomtoResultProcess"/>
    <dgm:cxn modelId="{1137C6A0-9AD1-441B-940B-A40879F98103}" type="presParOf" srcId="{58B4F6C1-49A4-4C6A-B47A-131F36704BAB}" destId="{90B302B2-E6B4-483C-9A3C-6EFAC7B77F08}" srcOrd="4" destOrd="0" presId="urn:microsoft.com/office/officeart/2009/3/layout/RandomtoResultProcess"/>
    <dgm:cxn modelId="{17BCCA49-17B5-4C7A-81F6-F22ABDA78D29}" type="presParOf" srcId="{58B4F6C1-49A4-4C6A-B47A-131F36704BAB}" destId="{9AB4A545-3DF5-4334-854A-896A22822025}" srcOrd="5" destOrd="0" presId="urn:microsoft.com/office/officeart/2009/3/layout/RandomtoResultProcess"/>
    <dgm:cxn modelId="{A84F4F0C-539C-4C3B-BE6D-8EF5F5883FB2}" type="presParOf" srcId="{58B4F6C1-49A4-4C6A-B47A-131F36704BAB}" destId="{8A67BC86-0F8C-462A-87DC-8EE97E306F3B}" srcOrd="6" destOrd="0" presId="urn:microsoft.com/office/officeart/2009/3/layout/RandomtoResultProcess"/>
    <dgm:cxn modelId="{7D101E1B-DAA6-41B5-928A-B4CF57554C62}" type="presParOf" srcId="{58B4F6C1-49A4-4C6A-B47A-131F36704BAB}" destId="{9E524705-53B8-4850-8A69-749155F6FDE5}" srcOrd="7" destOrd="0" presId="urn:microsoft.com/office/officeart/2009/3/layout/RandomtoResultProcess"/>
    <dgm:cxn modelId="{3CA01A73-3959-4417-93F8-DE2206BDC7FC}" type="presParOf" srcId="{58B4F6C1-49A4-4C6A-B47A-131F36704BAB}" destId="{A04C4597-8322-4AD8-AF98-42C3FD378CC5}" srcOrd="8" destOrd="0" presId="urn:microsoft.com/office/officeart/2009/3/layout/RandomtoResultProcess"/>
    <dgm:cxn modelId="{D376E7D8-FCFA-4A6B-88AE-92357C86DA6C}" type="presParOf" srcId="{58B4F6C1-49A4-4C6A-B47A-131F36704BAB}" destId="{B7E931F3-5FE4-48BB-85F9-9CBAB2AB3C9D}" srcOrd="9" destOrd="0" presId="urn:microsoft.com/office/officeart/2009/3/layout/RandomtoResultProcess"/>
    <dgm:cxn modelId="{48EA2AB9-52DE-4585-8153-8AF9B8889DB8}" type="presParOf" srcId="{58B4F6C1-49A4-4C6A-B47A-131F36704BAB}" destId="{049D3B9D-22E7-4DD6-B416-6386546B8D1D}" srcOrd="10" destOrd="0" presId="urn:microsoft.com/office/officeart/2009/3/layout/RandomtoResultProcess"/>
    <dgm:cxn modelId="{965CA789-0C6F-4835-87B0-15D7E4E8E1FB}" type="presParOf" srcId="{58B4F6C1-49A4-4C6A-B47A-131F36704BAB}" destId="{F6886320-6D77-4355-A0A1-109793F6D2BF}" srcOrd="11" destOrd="0" presId="urn:microsoft.com/office/officeart/2009/3/layout/RandomtoResultProcess"/>
    <dgm:cxn modelId="{F5FEC8FC-57F3-43C0-894A-2559C156D3BC}" type="presParOf" srcId="{58B4F6C1-49A4-4C6A-B47A-131F36704BAB}" destId="{2B943768-1AD8-43B5-9016-2318C79A9609}" srcOrd="12" destOrd="0" presId="urn:microsoft.com/office/officeart/2009/3/layout/RandomtoResultProcess"/>
    <dgm:cxn modelId="{1B3D432E-6176-401E-B248-B8B19DA09EE9}" type="presParOf" srcId="{58B4F6C1-49A4-4C6A-B47A-131F36704BAB}" destId="{C07B41E0-3A2C-4236-8FB0-B6DF9B3D3D60}" srcOrd="13" destOrd="0" presId="urn:microsoft.com/office/officeart/2009/3/layout/RandomtoResultProcess"/>
    <dgm:cxn modelId="{5761F860-2D68-4C47-865F-32BC9E52FC9C}" type="presParOf" srcId="{58B4F6C1-49A4-4C6A-B47A-131F36704BAB}" destId="{D2208D02-AA01-4E9B-A332-C96BA6ADAB77}" srcOrd="14" destOrd="0" presId="urn:microsoft.com/office/officeart/2009/3/layout/RandomtoResultProcess"/>
    <dgm:cxn modelId="{EBC07877-A8C7-4C6F-AD24-7DF86E44E8F6}" type="presParOf" srcId="{58B4F6C1-49A4-4C6A-B47A-131F36704BAB}" destId="{806105B6-6859-4725-A250-1730EDFDC69E}" srcOrd="15" destOrd="0" presId="urn:microsoft.com/office/officeart/2009/3/layout/RandomtoResultProcess"/>
    <dgm:cxn modelId="{4E1D3F53-BB64-4385-B591-75592E25F817}" type="presParOf" srcId="{58B4F6C1-49A4-4C6A-B47A-131F36704BAB}" destId="{0417694E-5CC4-4F3E-B1E8-7EEEA08E0B45}" srcOrd="16" destOrd="0" presId="urn:microsoft.com/office/officeart/2009/3/layout/RandomtoResultProcess"/>
    <dgm:cxn modelId="{77ECAE51-95E6-4E21-8763-35B97505FCE2}" type="presParOf" srcId="{58B4F6C1-49A4-4C6A-B47A-131F36704BAB}" destId="{8B0268AB-77FE-4BDB-8519-022521E2C879}" srcOrd="17" destOrd="0" presId="urn:microsoft.com/office/officeart/2009/3/layout/RandomtoResultProcess"/>
    <dgm:cxn modelId="{7A1858C1-E060-4403-86B1-CB3B08D6AF9D}" type="presParOf" srcId="{58B4F6C1-49A4-4C6A-B47A-131F36704BAB}" destId="{4AE85A84-DED5-4D33-82A6-F73135C5D435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D0787C-EA9B-48E6-A341-8169A1A6D96D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D6E41F-C146-4097-B5E9-E2B472D1AF5C}">
      <dgm:prSet phldrT="[Text]" custT="1"/>
      <dgm:spPr/>
      <dgm:t>
        <a:bodyPr/>
        <a:lstStyle/>
        <a:p>
          <a:r>
            <a:rPr lang="fr-BE" sz="1600" dirty="0" smtClean="0"/>
            <a:t>QUALITA’</a:t>
          </a:r>
          <a:endParaRPr lang="en-US" sz="1600" dirty="0"/>
        </a:p>
      </dgm:t>
    </dgm:pt>
    <dgm:pt modelId="{77736FA4-23C3-4821-9DD2-1F39015937E0}" type="parTrans" cxnId="{402AC023-96CF-42D0-A072-1A41420559DD}">
      <dgm:prSet/>
      <dgm:spPr/>
      <dgm:t>
        <a:bodyPr/>
        <a:lstStyle/>
        <a:p>
          <a:endParaRPr lang="en-US" sz="1800"/>
        </a:p>
      </dgm:t>
    </dgm:pt>
    <dgm:pt modelId="{60E1010D-5655-42AE-A4B3-3BC6BA6F68A4}" type="sibTrans" cxnId="{402AC023-96CF-42D0-A072-1A41420559DD}">
      <dgm:prSet/>
      <dgm:spPr/>
      <dgm:t>
        <a:bodyPr/>
        <a:lstStyle/>
        <a:p>
          <a:endParaRPr lang="en-US" sz="1800"/>
        </a:p>
      </dgm:t>
    </dgm:pt>
    <dgm:pt modelId="{5077EEEA-2401-4ADA-93CB-86A528E7A85F}">
      <dgm:prSet phldrT="[Text]" phldr="1"/>
      <dgm:spPr/>
      <dgm:t>
        <a:bodyPr/>
        <a:lstStyle/>
        <a:p>
          <a:endParaRPr lang="en-US" sz="1800" dirty="0"/>
        </a:p>
      </dgm:t>
    </dgm:pt>
    <dgm:pt modelId="{07CE9C8F-A5C6-4A3F-BB31-2E5ECBD52F37}" type="parTrans" cxnId="{ED52D93C-4C1E-4BD5-B891-1A538650EC11}">
      <dgm:prSet/>
      <dgm:spPr/>
      <dgm:t>
        <a:bodyPr/>
        <a:lstStyle/>
        <a:p>
          <a:endParaRPr lang="en-US" sz="1800"/>
        </a:p>
      </dgm:t>
    </dgm:pt>
    <dgm:pt modelId="{EFA226C2-C5D2-4C5A-A899-AF04D2E35276}" type="sibTrans" cxnId="{ED52D93C-4C1E-4BD5-B891-1A538650EC11}">
      <dgm:prSet/>
      <dgm:spPr/>
      <dgm:t>
        <a:bodyPr/>
        <a:lstStyle/>
        <a:p>
          <a:endParaRPr lang="en-US" sz="1800"/>
        </a:p>
      </dgm:t>
    </dgm:pt>
    <dgm:pt modelId="{54974B0E-1E34-47CB-9F2A-B05D4D36A37A}">
      <dgm:prSet phldrT="[Text]" custT="1"/>
      <dgm:spPr/>
      <dgm:t>
        <a:bodyPr/>
        <a:lstStyle/>
        <a:p>
          <a:r>
            <a:rPr lang="fr-BE" sz="1800" dirty="0" err="1" smtClean="0"/>
            <a:t>Accesso</a:t>
          </a:r>
          <a:endParaRPr lang="en-US" sz="1800" dirty="0"/>
        </a:p>
      </dgm:t>
    </dgm:pt>
    <dgm:pt modelId="{AB000AF9-2D19-45C1-8B44-85CABD7F5222}" type="parTrans" cxnId="{C3303DD5-8BD5-44B0-9551-B9AEB0800476}">
      <dgm:prSet custT="1"/>
      <dgm:spPr/>
      <dgm:t>
        <a:bodyPr/>
        <a:lstStyle/>
        <a:p>
          <a:endParaRPr lang="en-US" sz="1800"/>
        </a:p>
      </dgm:t>
    </dgm:pt>
    <dgm:pt modelId="{123721C0-C47F-4870-9C20-CE2897267970}" type="sibTrans" cxnId="{C3303DD5-8BD5-44B0-9551-B9AEB0800476}">
      <dgm:prSet/>
      <dgm:spPr/>
      <dgm:t>
        <a:bodyPr/>
        <a:lstStyle/>
        <a:p>
          <a:endParaRPr lang="en-US" sz="1800"/>
        </a:p>
      </dgm:t>
    </dgm:pt>
    <dgm:pt modelId="{08D1F138-B477-465D-B4A0-00D0C4627ED5}">
      <dgm:prSet phldrT="[Text]" custT="1"/>
      <dgm:spPr/>
      <dgm:t>
        <a:bodyPr/>
        <a:lstStyle/>
        <a:p>
          <a:r>
            <a:rPr lang="fr-BE" sz="1800" dirty="0" smtClean="0"/>
            <a:t>Curriculum</a:t>
          </a:r>
          <a:endParaRPr lang="en-US" sz="1800" dirty="0"/>
        </a:p>
      </dgm:t>
    </dgm:pt>
    <dgm:pt modelId="{D7804E39-0045-4DDF-92EC-DF8F065723DD}" type="parTrans" cxnId="{166DA436-F5E3-429D-A10A-7B2D41EACB64}">
      <dgm:prSet custT="1"/>
      <dgm:spPr/>
      <dgm:t>
        <a:bodyPr/>
        <a:lstStyle/>
        <a:p>
          <a:endParaRPr lang="en-US" sz="1800"/>
        </a:p>
      </dgm:t>
    </dgm:pt>
    <dgm:pt modelId="{A15EC187-665E-49A7-8DC5-9D54476E0B64}" type="sibTrans" cxnId="{166DA436-F5E3-429D-A10A-7B2D41EACB64}">
      <dgm:prSet/>
      <dgm:spPr/>
      <dgm:t>
        <a:bodyPr/>
        <a:lstStyle/>
        <a:p>
          <a:endParaRPr lang="en-US" sz="1800"/>
        </a:p>
      </dgm:t>
    </dgm:pt>
    <dgm:pt modelId="{9C666C56-1178-4372-ACAD-3BFE1E48B3A0}">
      <dgm:prSet phldrT="[Text]" custT="1"/>
      <dgm:spPr/>
      <dgm:t>
        <a:bodyPr/>
        <a:lstStyle/>
        <a:p>
          <a:r>
            <a:rPr lang="fr-BE" sz="1800" b="1" dirty="0" smtClean="0">
              <a:solidFill>
                <a:schemeClr val="bg1"/>
              </a:solidFill>
            </a:rPr>
            <a:t>Staff</a:t>
          </a:r>
          <a:endParaRPr lang="en-US" sz="1800" b="1" dirty="0">
            <a:solidFill>
              <a:schemeClr val="bg1"/>
            </a:solidFill>
          </a:endParaRPr>
        </a:p>
      </dgm:t>
    </dgm:pt>
    <dgm:pt modelId="{4D6D4D45-8041-42F4-82C0-B5C2636D2E7C}" type="parTrans" cxnId="{65FCF5C7-EC58-494D-8315-08DD8733F4C5}">
      <dgm:prSet custT="1"/>
      <dgm:spPr/>
      <dgm:t>
        <a:bodyPr/>
        <a:lstStyle/>
        <a:p>
          <a:endParaRPr lang="en-US" sz="1800"/>
        </a:p>
      </dgm:t>
    </dgm:pt>
    <dgm:pt modelId="{08E23F8A-94B4-4CC8-A64C-F158B4B77729}" type="sibTrans" cxnId="{65FCF5C7-EC58-494D-8315-08DD8733F4C5}">
      <dgm:prSet/>
      <dgm:spPr/>
      <dgm:t>
        <a:bodyPr/>
        <a:lstStyle/>
        <a:p>
          <a:endParaRPr lang="en-US" sz="1800"/>
        </a:p>
      </dgm:t>
    </dgm:pt>
    <dgm:pt modelId="{361B4A97-1D76-4271-A95B-EF7282D785D2}">
      <dgm:prSet phldrT="[Text]" custT="1"/>
      <dgm:spPr/>
      <dgm:t>
        <a:bodyPr/>
        <a:lstStyle/>
        <a:p>
          <a:r>
            <a:rPr lang="fr-BE" sz="1800" dirty="0" err="1" smtClean="0"/>
            <a:t>Monitoraggio</a:t>
          </a:r>
          <a:r>
            <a:rPr lang="fr-BE" sz="1800" dirty="0" smtClean="0"/>
            <a:t> e </a:t>
          </a:r>
          <a:r>
            <a:rPr lang="fr-BE" sz="1800" dirty="0" err="1" smtClean="0"/>
            <a:t>valutazione</a:t>
          </a:r>
          <a:endParaRPr lang="en-US" sz="1800" dirty="0"/>
        </a:p>
      </dgm:t>
    </dgm:pt>
    <dgm:pt modelId="{02AD8B18-F532-4E5B-ADFA-111FEACB5C88}" type="parTrans" cxnId="{7B857B70-486A-4C44-91FE-97CD38F91D00}">
      <dgm:prSet custT="1"/>
      <dgm:spPr/>
      <dgm:t>
        <a:bodyPr/>
        <a:lstStyle/>
        <a:p>
          <a:endParaRPr lang="en-US" sz="1800"/>
        </a:p>
      </dgm:t>
    </dgm:pt>
    <dgm:pt modelId="{58DE9ED2-C559-4C23-89FA-1B8AFC944664}" type="sibTrans" cxnId="{7B857B70-486A-4C44-91FE-97CD38F91D00}">
      <dgm:prSet/>
      <dgm:spPr/>
      <dgm:t>
        <a:bodyPr/>
        <a:lstStyle/>
        <a:p>
          <a:endParaRPr lang="en-US" sz="1800"/>
        </a:p>
      </dgm:t>
    </dgm:pt>
    <dgm:pt modelId="{404FE02D-BC59-4ABB-B497-D183D8E32201}">
      <dgm:prSet phldrT="[Text]" custT="1"/>
      <dgm:spPr/>
      <dgm:t>
        <a:bodyPr/>
        <a:lstStyle/>
        <a:p>
          <a:r>
            <a:rPr lang="fr-BE" sz="1800" dirty="0" err="1" smtClean="0"/>
            <a:t>Governance</a:t>
          </a:r>
          <a:r>
            <a:rPr lang="fr-BE" sz="1800" dirty="0" smtClean="0"/>
            <a:t> e </a:t>
          </a:r>
          <a:r>
            <a:rPr lang="fr-BE" sz="1800" dirty="0" err="1" smtClean="0"/>
            <a:t>finanziamento</a:t>
          </a:r>
          <a:endParaRPr lang="en-US" sz="1800" dirty="0"/>
        </a:p>
      </dgm:t>
    </dgm:pt>
    <dgm:pt modelId="{86F7F59F-51C3-4855-A259-F6D8C7AAEC2C}" type="parTrans" cxnId="{02AF6EAA-4EE5-4834-92CC-536782CA41CF}">
      <dgm:prSet custT="1"/>
      <dgm:spPr/>
      <dgm:t>
        <a:bodyPr/>
        <a:lstStyle/>
        <a:p>
          <a:endParaRPr lang="en-US" sz="1800"/>
        </a:p>
      </dgm:t>
    </dgm:pt>
    <dgm:pt modelId="{B31AFA4B-832D-469D-9A46-768638880781}" type="sibTrans" cxnId="{02AF6EAA-4EE5-4834-92CC-536782CA41CF}">
      <dgm:prSet/>
      <dgm:spPr/>
      <dgm:t>
        <a:bodyPr/>
        <a:lstStyle/>
        <a:p>
          <a:endParaRPr lang="en-US" sz="1800"/>
        </a:p>
      </dgm:t>
    </dgm:pt>
    <dgm:pt modelId="{F8A507F4-E900-43F6-8A21-8A610AA3ACDE}" type="pres">
      <dgm:prSet presAssocID="{77D0787C-EA9B-48E6-A341-8169A1A6D96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3EEA5E-EEC1-4C4D-9F7F-12A2DC3C8CA1}" type="pres">
      <dgm:prSet presAssocID="{BFD6E41F-C146-4097-B5E9-E2B472D1AF5C}" presName="centerShape" presStyleLbl="node0" presStyleIdx="0" presStyleCnt="1" custScaleX="111608"/>
      <dgm:spPr/>
      <dgm:t>
        <a:bodyPr/>
        <a:lstStyle/>
        <a:p>
          <a:endParaRPr lang="en-US"/>
        </a:p>
      </dgm:t>
    </dgm:pt>
    <dgm:pt modelId="{C3D1C8DF-38AD-4757-ACF2-2EDC0785D1A0}" type="pres">
      <dgm:prSet presAssocID="{AB000AF9-2D19-45C1-8B44-85CABD7F5222}" presName="Name9" presStyleLbl="parChTrans1D2" presStyleIdx="0" presStyleCnt="5"/>
      <dgm:spPr/>
      <dgm:t>
        <a:bodyPr/>
        <a:lstStyle/>
        <a:p>
          <a:endParaRPr lang="en-US"/>
        </a:p>
      </dgm:t>
    </dgm:pt>
    <dgm:pt modelId="{5C782F42-9B47-4E24-B6AB-8AFD2C65E6D5}" type="pres">
      <dgm:prSet presAssocID="{AB000AF9-2D19-45C1-8B44-85CABD7F5222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B9EE990-85A1-4B6B-8B87-E07FF7668183}" type="pres">
      <dgm:prSet presAssocID="{54974B0E-1E34-47CB-9F2A-B05D4D36A37A}" presName="node" presStyleLbl="node1" presStyleIdx="0" presStyleCnt="5" custScaleX="160445" custRadScaleRad="107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AC1D3-DCC4-4BC1-A2F3-4B52D8B42235}" type="pres">
      <dgm:prSet presAssocID="{4D6D4D45-8041-42F4-82C0-B5C2636D2E7C}" presName="Name9" presStyleLbl="parChTrans1D2" presStyleIdx="1" presStyleCnt="5"/>
      <dgm:spPr/>
      <dgm:t>
        <a:bodyPr/>
        <a:lstStyle/>
        <a:p>
          <a:endParaRPr lang="en-US"/>
        </a:p>
      </dgm:t>
    </dgm:pt>
    <dgm:pt modelId="{BB73D33C-434D-4BC4-A58A-61BA8BB87453}" type="pres">
      <dgm:prSet presAssocID="{4D6D4D45-8041-42F4-82C0-B5C2636D2E7C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205BFDA-759B-45E1-BCB4-87A0E89371DB}" type="pres">
      <dgm:prSet presAssocID="{9C666C56-1178-4372-ACAD-3BFE1E48B3A0}" presName="node" presStyleLbl="node1" presStyleIdx="1" presStyleCnt="5" custScaleX="160445" custRadScaleRad="112097" custRadScaleInc="4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18900-27EB-4D6F-AACE-F95B65565858}" type="pres">
      <dgm:prSet presAssocID="{D7804E39-0045-4DDF-92EC-DF8F065723DD}" presName="Name9" presStyleLbl="parChTrans1D2" presStyleIdx="2" presStyleCnt="5"/>
      <dgm:spPr/>
      <dgm:t>
        <a:bodyPr/>
        <a:lstStyle/>
        <a:p>
          <a:endParaRPr lang="en-US"/>
        </a:p>
      </dgm:t>
    </dgm:pt>
    <dgm:pt modelId="{476EEC90-66F2-458F-89AD-76A5350DFEB7}" type="pres">
      <dgm:prSet presAssocID="{D7804E39-0045-4DDF-92EC-DF8F065723DD}" presName="connTx" presStyleLbl="parChTrans1D2" presStyleIdx="2" presStyleCnt="5"/>
      <dgm:spPr/>
      <dgm:t>
        <a:bodyPr/>
        <a:lstStyle/>
        <a:p>
          <a:endParaRPr lang="en-US"/>
        </a:p>
      </dgm:t>
    </dgm:pt>
    <dgm:pt modelId="{B4CA915B-87A2-4FDC-80ED-AB767D37DC6D}" type="pres">
      <dgm:prSet presAssocID="{08D1F138-B477-465D-B4A0-00D0C4627ED5}" presName="node" presStyleLbl="node1" presStyleIdx="2" presStyleCnt="5" custScaleX="160445" custRadScaleRad="113470" custRadScaleInc="-35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6C34-8030-4646-9D64-89CBE88E7074}" type="pres">
      <dgm:prSet presAssocID="{02AD8B18-F532-4E5B-ADFA-111FEACB5C88}" presName="Name9" presStyleLbl="parChTrans1D2" presStyleIdx="3" presStyleCnt="5"/>
      <dgm:spPr/>
      <dgm:t>
        <a:bodyPr/>
        <a:lstStyle/>
        <a:p>
          <a:endParaRPr lang="en-US"/>
        </a:p>
      </dgm:t>
    </dgm:pt>
    <dgm:pt modelId="{CED47F59-9C15-4B5A-BC02-06BC0CEC74A5}" type="pres">
      <dgm:prSet presAssocID="{02AD8B18-F532-4E5B-ADFA-111FEACB5C88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2317DAE-BF4D-45D8-BA52-8F630D7C71DE}" type="pres">
      <dgm:prSet presAssocID="{361B4A97-1D76-4271-A95B-EF7282D785D2}" presName="node" presStyleLbl="node1" presStyleIdx="3" presStyleCnt="5" custScaleX="160445" custRadScaleRad="102043" custRadScaleInc="19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EA7BE-86BC-47BE-A1B4-7C77FF962F78}" type="pres">
      <dgm:prSet presAssocID="{86F7F59F-51C3-4855-A259-F6D8C7AAEC2C}" presName="Name9" presStyleLbl="parChTrans1D2" presStyleIdx="4" presStyleCnt="5"/>
      <dgm:spPr/>
      <dgm:t>
        <a:bodyPr/>
        <a:lstStyle/>
        <a:p>
          <a:endParaRPr lang="en-US"/>
        </a:p>
      </dgm:t>
    </dgm:pt>
    <dgm:pt modelId="{F5F9E84D-062A-4694-B9F5-C741F61A3BBE}" type="pres">
      <dgm:prSet presAssocID="{86F7F59F-51C3-4855-A259-F6D8C7AAEC2C}" presName="connTx" presStyleLbl="parChTrans1D2" presStyleIdx="4" presStyleCnt="5"/>
      <dgm:spPr/>
      <dgm:t>
        <a:bodyPr/>
        <a:lstStyle/>
        <a:p>
          <a:endParaRPr lang="en-US"/>
        </a:p>
      </dgm:t>
    </dgm:pt>
    <dgm:pt modelId="{8992B8AB-7743-4336-90B0-4D29E7552C31}" type="pres">
      <dgm:prSet presAssocID="{404FE02D-BC59-4ABB-B497-D183D8E32201}" presName="node" presStyleLbl="node1" presStyleIdx="4" presStyleCnt="5" custScaleX="190513" custScaleY="104498" custRadScaleRad="109709" custRadScaleInc="-1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019A8B-9F23-4341-82FE-FAF0C1FAEE3F}" type="presOf" srcId="{4D6D4D45-8041-42F4-82C0-B5C2636D2E7C}" destId="{CD8AC1D3-DCC4-4BC1-A2F3-4B52D8B42235}" srcOrd="0" destOrd="0" presId="urn:microsoft.com/office/officeart/2005/8/layout/radial1"/>
    <dgm:cxn modelId="{80A18300-6E06-43C1-B7E3-E108B525339A}" type="presOf" srcId="{4D6D4D45-8041-42F4-82C0-B5C2636D2E7C}" destId="{BB73D33C-434D-4BC4-A58A-61BA8BB87453}" srcOrd="1" destOrd="0" presId="urn:microsoft.com/office/officeart/2005/8/layout/radial1"/>
    <dgm:cxn modelId="{8CB66C35-4D4A-4A24-B488-E67DF1DD2A28}" type="presOf" srcId="{86F7F59F-51C3-4855-A259-F6D8C7AAEC2C}" destId="{18BEA7BE-86BC-47BE-A1B4-7C77FF962F78}" srcOrd="0" destOrd="0" presId="urn:microsoft.com/office/officeart/2005/8/layout/radial1"/>
    <dgm:cxn modelId="{6C22DB60-5461-423D-99F0-B732001C4569}" type="presOf" srcId="{BFD6E41F-C146-4097-B5E9-E2B472D1AF5C}" destId="{263EEA5E-EEC1-4C4D-9F7F-12A2DC3C8CA1}" srcOrd="0" destOrd="0" presId="urn:microsoft.com/office/officeart/2005/8/layout/radial1"/>
    <dgm:cxn modelId="{5FDC5B6F-4A9D-423B-BC21-C99EE3173FBF}" type="presOf" srcId="{86F7F59F-51C3-4855-A259-F6D8C7AAEC2C}" destId="{F5F9E84D-062A-4694-B9F5-C741F61A3BBE}" srcOrd="1" destOrd="0" presId="urn:microsoft.com/office/officeart/2005/8/layout/radial1"/>
    <dgm:cxn modelId="{B8693761-FF20-40A2-B139-5C80D512A649}" type="presOf" srcId="{77D0787C-EA9B-48E6-A341-8169A1A6D96D}" destId="{F8A507F4-E900-43F6-8A21-8A610AA3ACDE}" srcOrd="0" destOrd="0" presId="urn:microsoft.com/office/officeart/2005/8/layout/radial1"/>
    <dgm:cxn modelId="{7C3FE2AA-D014-4D08-9B8E-A39C998A4F6C}" type="presOf" srcId="{AB000AF9-2D19-45C1-8B44-85CABD7F5222}" destId="{C3D1C8DF-38AD-4757-ACF2-2EDC0785D1A0}" srcOrd="0" destOrd="0" presId="urn:microsoft.com/office/officeart/2005/8/layout/radial1"/>
    <dgm:cxn modelId="{C3303DD5-8BD5-44B0-9551-B9AEB0800476}" srcId="{BFD6E41F-C146-4097-B5E9-E2B472D1AF5C}" destId="{54974B0E-1E34-47CB-9F2A-B05D4D36A37A}" srcOrd="0" destOrd="0" parTransId="{AB000AF9-2D19-45C1-8B44-85CABD7F5222}" sibTransId="{123721C0-C47F-4870-9C20-CE2897267970}"/>
    <dgm:cxn modelId="{E047FB2D-03BF-440A-AF31-96ED9C0EF0FC}" type="presOf" srcId="{D7804E39-0045-4DDF-92EC-DF8F065723DD}" destId="{2ED18900-27EB-4D6F-AACE-F95B65565858}" srcOrd="0" destOrd="0" presId="urn:microsoft.com/office/officeart/2005/8/layout/radial1"/>
    <dgm:cxn modelId="{45C87021-3BD6-4BF1-88AD-65358F6D2851}" type="presOf" srcId="{D7804E39-0045-4DDF-92EC-DF8F065723DD}" destId="{476EEC90-66F2-458F-89AD-76A5350DFEB7}" srcOrd="1" destOrd="0" presId="urn:microsoft.com/office/officeart/2005/8/layout/radial1"/>
    <dgm:cxn modelId="{7B857B70-486A-4C44-91FE-97CD38F91D00}" srcId="{BFD6E41F-C146-4097-B5E9-E2B472D1AF5C}" destId="{361B4A97-1D76-4271-A95B-EF7282D785D2}" srcOrd="3" destOrd="0" parTransId="{02AD8B18-F532-4E5B-ADFA-111FEACB5C88}" sibTransId="{58DE9ED2-C559-4C23-89FA-1B8AFC944664}"/>
    <dgm:cxn modelId="{FB4ACED2-938D-49E6-9E4E-0FDF1DFE9070}" type="presOf" srcId="{361B4A97-1D76-4271-A95B-EF7282D785D2}" destId="{E2317DAE-BF4D-45D8-BA52-8F630D7C71DE}" srcOrd="0" destOrd="0" presId="urn:microsoft.com/office/officeart/2005/8/layout/radial1"/>
    <dgm:cxn modelId="{B0497A34-6168-4AB9-B976-2B55BEA21BAA}" type="presOf" srcId="{9C666C56-1178-4372-ACAD-3BFE1E48B3A0}" destId="{2205BFDA-759B-45E1-BCB4-87A0E89371DB}" srcOrd="0" destOrd="0" presId="urn:microsoft.com/office/officeart/2005/8/layout/radial1"/>
    <dgm:cxn modelId="{4DE97B80-427E-4914-A6EF-D0ED5CECC03C}" type="presOf" srcId="{54974B0E-1E34-47CB-9F2A-B05D4D36A37A}" destId="{7B9EE990-85A1-4B6B-8B87-E07FF7668183}" srcOrd="0" destOrd="0" presId="urn:microsoft.com/office/officeart/2005/8/layout/radial1"/>
    <dgm:cxn modelId="{166DA436-F5E3-429D-A10A-7B2D41EACB64}" srcId="{BFD6E41F-C146-4097-B5E9-E2B472D1AF5C}" destId="{08D1F138-B477-465D-B4A0-00D0C4627ED5}" srcOrd="2" destOrd="0" parTransId="{D7804E39-0045-4DDF-92EC-DF8F065723DD}" sibTransId="{A15EC187-665E-49A7-8DC5-9D54476E0B64}"/>
    <dgm:cxn modelId="{96E6BC54-71F0-47A7-98F1-D3CC2F20E480}" type="presOf" srcId="{02AD8B18-F532-4E5B-ADFA-111FEACB5C88}" destId="{CED47F59-9C15-4B5A-BC02-06BC0CEC74A5}" srcOrd="1" destOrd="0" presId="urn:microsoft.com/office/officeart/2005/8/layout/radial1"/>
    <dgm:cxn modelId="{02AF6EAA-4EE5-4834-92CC-536782CA41CF}" srcId="{BFD6E41F-C146-4097-B5E9-E2B472D1AF5C}" destId="{404FE02D-BC59-4ABB-B497-D183D8E32201}" srcOrd="4" destOrd="0" parTransId="{86F7F59F-51C3-4855-A259-F6D8C7AAEC2C}" sibTransId="{B31AFA4B-832D-469D-9A46-768638880781}"/>
    <dgm:cxn modelId="{AA154096-BFF9-40A0-8659-3CD95F1630C2}" type="presOf" srcId="{AB000AF9-2D19-45C1-8B44-85CABD7F5222}" destId="{5C782F42-9B47-4E24-B6AB-8AFD2C65E6D5}" srcOrd="1" destOrd="0" presId="urn:microsoft.com/office/officeart/2005/8/layout/radial1"/>
    <dgm:cxn modelId="{ED52D93C-4C1E-4BD5-B891-1A538650EC11}" srcId="{77D0787C-EA9B-48E6-A341-8169A1A6D96D}" destId="{5077EEEA-2401-4ADA-93CB-86A528E7A85F}" srcOrd="1" destOrd="0" parTransId="{07CE9C8F-A5C6-4A3F-BB31-2E5ECBD52F37}" sibTransId="{EFA226C2-C5D2-4C5A-A899-AF04D2E35276}"/>
    <dgm:cxn modelId="{B646B774-D58B-4AC8-A2E1-E7DB32557649}" type="presOf" srcId="{08D1F138-B477-465D-B4A0-00D0C4627ED5}" destId="{B4CA915B-87A2-4FDC-80ED-AB767D37DC6D}" srcOrd="0" destOrd="0" presId="urn:microsoft.com/office/officeart/2005/8/layout/radial1"/>
    <dgm:cxn modelId="{402AC023-96CF-42D0-A072-1A41420559DD}" srcId="{77D0787C-EA9B-48E6-A341-8169A1A6D96D}" destId="{BFD6E41F-C146-4097-B5E9-E2B472D1AF5C}" srcOrd="0" destOrd="0" parTransId="{77736FA4-23C3-4821-9DD2-1F39015937E0}" sibTransId="{60E1010D-5655-42AE-A4B3-3BC6BA6F68A4}"/>
    <dgm:cxn modelId="{65FCF5C7-EC58-494D-8315-08DD8733F4C5}" srcId="{BFD6E41F-C146-4097-B5E9-E2B472D1AF5C}" destId="{9C666C56-1178-4372-ACAD-3BFE1E48B3A0}" srcOrd="1" destOrd="0" parTransId="{4D6D4D45-8041-42F4-82C0-B5C2636D2E7C}" sibTransId="{08E23F8A-94B4-4CC8-A64C-F158B4B77729}"/>
    <dgm:cxn modelId="{BF486391-74F0-4DC1-A7D5-4A992C19997E}" type="presOf" srcId="{02AD8B18-F532-4E5B-ADFA-111FEACB5C88}" destId="{FD376C34-8030-4646-9D64-89CBE88E7074}" srcOrd="0" destOrd="0" presId="urn:microsoft.com/office/officeart/2005/8/layout/radial1"/>
    <dgm:cxn modelId="{515E354B-1C40-4CFC-B32E-C2F6A179938B}" type="presOf" srcId="{404FE02D-BC59-4ABB-B497-D183D8E32201}" destId="{8992B8AB-7743-4336-90B0-4D29E7552C31}" srcOrd="0" destOrd="0" presId="urn:microsoft.com/office/officeart/2005/8/layout/radial1"/>
    <dgm:cxn modelId="{20BB61A9-D3E5-4D64-87E2-13F3B506D64F}" type="presParOf" srcId="{F8A507F4-E900-43F6-8A21-8A610AA3ACDE}" destId="{263EEA5E-EEC1-4C4D-9F7F-12A2DC3C8CA1}" srcOrd="0" destOrd="0" presId="urn:microsoft.com/office/officeart/2005/8/layout/radial1"/>
    <dgm:cxn modelId="{F605D77A-BDC5-452D-BA2E-2B645C4032ED}" type="presParOf" srcId="{F8A507F4-E900-43F6-8A21-8A610AA3ACDE}" destId="{C3D1C8DF-38AD-4757-ACF2-2EDC0785D1A0}" srcOrd="1" destOrd="0" presId="urn:microsoft.com/office/officeart/2005/8/layout/radial1"/>
    <dgm:cxn modelId="{225388F4-B77C-4286-9870-B83A1E1D4617}" type="presParOf" srcId="{C3D1C8DF-38AD-4757-ACF2-2EDC0785D1A0}" destId="{5C782F42-9B47-4E24-B6AB-8AFD2C65E6D5}" srcOrd="0" destOrd="0" presId="urn:microsoft.com/office/officeart/2005/8/layout/radial1"/>
    <dgm:cxn modelId="{979F50FD-D110-4C2E-B419-B11F65B817D6}" type="presParOf" srcId="{F8A507F4-E900-43F6-8A21-8A610AA3ACDE}" destId="{7B9EE990-85A1-4B6B-8B87-E07FF7668183}" srcOrd="2" destOrd="0" presId="urn:microsoft.com/office/officeart/2005/8/layout/radial1"/>
    <dgm:cxn modelId="{F62E863A-6E94-412B-99D9-E604A1580CD0}" type="presParOf" srcId="{F8A507F4-E900-43F6-8A21-8A610AA3ACDE}" destId="{CD8AC1D3-DCC4-4BC1-A2F3-4B52D8B42235}" srcOrd="3" destOrd="0" presId="urn:microsoft.com/office/officeart/2005/8/layout/radial1"/>
    <dgm:cxn modelId="{68D36BEE-98C0-43FC-83F5-351348C3B91A}" type="presParOf" srcId="{CD8AC1D3-DCC4-4BC1-A2F3-4B52D8B42235}" destId="{BB73D33C-434D-4BC4-A58A-61BA8BB87453}" srcOrd="0" destOrd="0" presId="urn:microsoft.com/office/officeart/2005/8/layout/radial1"/>
    <dgm:cxn modelId="{28C014D5-1DFC-4294-851C-A0569F3AFCCB}" type="presParOf" srcId="{F8A507F4-E900-43F6-8A21-8A610AA3ACDE}" destId="{2205BFDA-759B-45E1-BCB4-87A0E89371DB}" srcOrd="4" destOrd="0" presId="urn:microsoft.com/office/officeart/2005/8/layout/radial1"/>
    <dgm:cxn modelId="{91248241-A8BB-4B09-8C7C-67CB7D58F6D6}" type="presParOf" srcId="{F8A507F4-E900-43F6-8A21-8A610AA3ACDE}" destId="{2ED18900-27EB-4D6F-AACE-F95B65565858}" srcOrd="5" destOrd="0" presId="urn:microsoft.com/office/officeart/2005/8/layout/radial1"/>
    <dgm:cxn modelId="{67371326-F28E-4C84-8874-59D1AAD32A85}" type="presParOf" srcId="{2ED18900-27EB-4D6F-AACE-F95B65565858}" destId="{476EEC90-66F2-458F-89AD-76A5350DFEB7}" srcOrd="0" destOrd="0" presId="urn:microsoft.com/office/officeart/2005/8/layout/radial1"/>
    <dgm:cxn modelId="{F83ECB54-CC34-4CE0-94BA-58BC661E344E}" type="presParOf" srcId="{F8A507F4-E900-43F6-8A21-8A610AA3ACDE}" destId="{B4CA915B-87A2-4FDC-80ED-AB767D37DC6D}" srcOrd="6" destOrd="0" presId="urn:microsoft.com/office/officeart/2005/8/layout/radial1"/>
    <dgm:cxn modelId="{01F01FF8-83FE-4310-A018-44D7EBBB00DB}" type="presParOf" srcId="{F8A507F4-E900-43F6-8A21-8A610AA3ACDE}" destId="{FD376C34-8030-4646-9D64-89CBE88E7074}" srcOrd="7" destOrd="0" presId="urn:microsoft.com/office/officeart/2005/8/layout/radial1"/>
    <dgm:cxn modelId="{4E84479C-14BC-484C-919D-5DBF9D38C2DE}" type="presParOf" srcId="{FD376C34-8030-4646-9D64-89CBE88E7074}" destId="{CED47F59-9C15-4B5A-BC02-06BC0CEC74A5}" srcOrd="0" destOrd="0" presId="urn:microsoft.com/office/officeart/2005/8/layout/radial1"/>
    <dgm:cxn modelId="{4CD06A9A-5791-40B7-81C8-25BB118BAA3A}" type="presParOf" srcId="{F8A507F4-E900-43F6-8A21-8A610AA3ACDE}" destId="{E2317DAE-BF4D-45D8-BA52-8F630D7C71DE}" srcOrd="8" destOrd="0" presId="urn:microsoft.com/office/officeart/2005/8/layout/radial1"/>
    <dgm:cxn modelId="{D7759468-DADD-40DE-858F-1781A3FDDD56}" type="presParOf" srcId="{F8A507F4-E900-43F6-8A21-8A610AA3ACDE}" destId="{18BEA7BE-86BC-47BE-A1B4-7C77FF962F78}" srcOrd="9" destOrd="0" presId="urn:microsoft.com/office/officeart/2005/8/layout/radial1"/>
    <dgm:cxn modelId="{AE67637E-0DE6-42E0-B11A-8103D35AC71D}" type="presParOf" srcId="{18BEA7BE-86BC-47BE-A1B4-7C77FF962F78}" destId="{F5F9E84D-062A-4694-B9F5-C741F61A3BBE}" srcOrd="0" destOrd="0" presId="urn:microsoft.com/office/officeart/2005/8/layout/radial1"/>
    <dgm:cxn modelId="{643E01C5-89FC-437C-B0D8-1750E28A096F}" type="presParOf" srcId="{F8A507F4-E900-43F6-8A21-8A610AA3ACDE}" destId="{8992B8AB-7743-4336-90B0-4D29E7552C3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CD9DE3-77CE-4E95-8F7A-E19C5F140AA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BCF6A8A-1CE5-4876-A0D8-2F0B08CA1C05}">
      <dgm:prSet custT="1"/>
      <dgm:spPr/>
      <dgm:t>
        <a:bodyPr/>
        <a:lstStyle/>
        <a:p>
          <a:pPr rtl="0"/>
          <a:r>
            <a:rPr lang="en-GB" sz="1200" i="0" dirty="0" err="1" smtClean="0">
              <a:solidFill>
                <a:srgbClr val="FF0000"/>
              </a:solidFill>
            </a:rPr>
            <a:t>Raccomandazione</a:t>
          </a:r>
          <a:r>
            <a:rPr lang="en-GB" sz="1200" i="0" dirty="0" smtClean="0">
              <a:solidFill>
                <a:srgbClr val="FF0000"/>
              </a:solidFill>
            </a:rPr>
            <a:t> del </a:t>
          </a:r>
          <a:r>
            <a:rPr lang="en-GB" sz="1200" i="0" dirty="0" err="1" smtClean="0">
              <a:solidFill>
                <a:srgbClr val="FF0000"/>
              </a:solidFill>
            </a:rPr>
            <a:t>Consiglio</a:t>
          </a:r>
          <a:r>
            <a:rPr lang="en-GB" sz="1200" i="0" dirty="0" smtClean="0">
              <a:solidFill>
                <a:srgbClr val="FF0000"/>
              </a:solidFill>
            </a:rPr>
            <a:t> </a:t>
          </a:r>
          <a:r>
            <a:rPr lang="en-GB" sz="1200" i="0" dirty="0" err="1" smtClean="0">
              <a:solidFill>
                <a:srgbClr val="FF0000"/>
              </a:solidFill>
            </a:rPr>
            <a:t>d’Europa</a:t>
          </a:r>
          <a:r>
            <a:rPr lang="en-GB" sz="1200" i="0" dirty="0" smtClean="0">
              <a:solidFill>
                <a:srgbClr val="FF0000"/>
              </a:solidFill>
            </a:rPr>
            <a:t> per </a:t>
          </a:r>
          <a:r>
            <a:rPr lang="en-GB" sz="1200" i="0" dirty="0" err="1" smtClean="0">
              <a:solidFill>
                <a:srgbClr val="FF0000"/>
              </a:solidFill>
            </a:rPr>
            <a:t>sistemi</a:t>
          </a:r>
          <a:r>
            <a:rPr lang="en-GB" sz="1200" i="0" dirty="0" smtClean="0">
              <a:solidFill>
                <a:srgbClr val="FF0000"/>
              </a:solidFill>
            </a:rPr>
            <a:t> di </a:t>
          </a:r>
          <a:r>
            <a:rPr lang="en-GB" sz="1200" i="0" dirty="0" err="1" smtClean="0">
              <a:solidFill>
                <a:srgbClr val="FF0000"/>
              </a:solidFill>
            </a:rPr>
            <a:t>educazione</a:t>
          </a:r>
          <a:r>
            <a:rPr lang="en-GB" sz="1200" i="0" dirty="0" smtClean="0">
              <a:solidFill>
                <a:srgbClr val="FF0000"/>
              </a:solidFill>
            </a:rPr>
            <a:t> </a:t>
          </a:r>
          <a:r>
            <a:rPr lang="en-GB" sz="1200" i="0" dirty="0" err="1" smtClean="0">
              <a:solidFill>
                <a:srgbClr val="FF0000"/>
              </a:solidFill>
            </a:rPr>
            <a:t>d’infanzia</a:t>
          </a:r>
          <a:r>
            <a:rPr lang="en-GB" sz="1200" i="0" dirty="0" smtClean="0">
              <a:solidFill>
                <a:srgbClr val="FF0000"/>
              </a:solidFill>
            </a:rPr>
            <a:t> di </a:t>
          </a:r>
          <a:r>
            <a:rPr lang="en-GB" sz="1200" i="0" dirty="0" err="1" smtClean="0">
              <a:solidFill>
                <a:srgbClr val="FF0000"/>
              </a:solidFill>
            </a:rPr>
            <a:t>qualità</a:t>
          </a:r>
          <a:r>
            <a:rPr lang="en-GB" sz="1200" i="0" dirty="0" smtClean="0">
              <a:solidFill>
                <a:srgbClr val="FF0000"/>
              </a:solidFill>
            </a:rPr>
            <a:t>. </a:t>
          </a:r>
          <a:endParaRPr lang="" sz="1200" i="0" dirty="0" smtClean="0">
            <a:solidFill>
              <a:srgbClr val="FF0000"/>
            </a:solidFill>
          </a:endParaRPr>
        </a:p>
      </dgm:t>
    </dgm:pt>
    <dgm:pt modelId="{6FBB1403-3AA2-4B8A-B75B-AE9730A21EF0}" type="parTrans" cxnId="{AFFD63C4-AE41-4C64-9891-C7300E19D19E}">
      <dgm:prSet/>
      <dgm:spPr/>
      <dgm:t>
        <a:bodyPr/>
        <a:lstStyle/>
        <a:p>
          <a:endParaRPr lang="en-US" sz="1400"/>
        </a:p>
      </dgm:t>
    </dgm:pt>
    <dgm:pt modelId="{20613425-EBC8-41D0-9229-BD2D8131D535}" type="sibTrans" cxnId="{AFFD63C4-AE41-4C64-9891-C7300E19D19E}">
      <dgm:prSet/>
      <dgm:spPr/>
      <dgm:t>
        <a:bodyPr/>
        <a:lstStyle/>
        <a:p>
          <a:endParaRPr lang="en-US" sz="1400"/>
        </a:p>
      </dgm:t>
    </dgm:pt>
    <dgm:pt modelId="{FA37BF4D-575C-4784-8BC1-AE0B99E19932}" type="pres">
      <dgm:prSet presAssocID="{91CD9DE3-77CE-4E95-8F7A-E19C5F140AA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B4F6C1-49A4-4C6A-B47A-131F36704BAB}" type="pres">
      <dgm:prSet presAssocID="{FBCF6A8A-1CE5-4876-A0D8-2F0B08CA1C05}" presName="chaos" presStyleCnt="0"/>
      <dgm:spPr/>
    </dgm:pt>
    <dgm:pt modelId="{BAC04AEB-BE63-44D6-B898-39971D5363C9}" type="pres">
      <dgm:prSet presAssocID="{FBCF6A8A-1CE5-4876-A0D8-2F0B08CA1C05}" presName="parTx1" presStyleLbl="revTx" presStyleIdx="0" presStyleCnt="1" custScaleX="107348" custScaleY="90897"/>
      <dgm:spPr/>
      <dgm:t>
        <a:bodyPr/>
        <a:lstStyle/>
        <a:p>
          <a:endParaRPr lang="en-US"/>
        </a:p>
      </dgm:t>
    </dgm:pt>
    <dgm:pt modelId="{5690C463-7451-4DAD-BCF6-7C92AAA3BCF9}" type="pres">
      <dgm:prSet presAssocID="{FBCF6A8A-1CE5-4876-A0D8-2F0B08CA1C05}" presName="c1" presStyleLbl="node1" presStyleIdx="0" presStyleCnt="18"/>
      <dgm:spPr/>
    </dgm:pt>
    <dgm:pt modelId="{7B8086CB-926B-4B7A-B055-A1D1895F73CA}" type="pres">
      <dgm:prSet presAssocID="{FBCF6A8A-1CE5-4876-A0D8-2F0B08CA1C05}" presName="c2" presStyleLbl="node1" presStyleIdx="1" presStyleCnt="18"/>
      <dgm:spPr/>
    </dgm:pt>
    <dgm:pt modelId="{9D4E3033-8E75-46EC-A535-2A76B4473759}" type="pres">
      <dgm:prSet presAssocID="{FBCF6A8A-1CE5-4876-A0D8-2F0B08CA1C05}" presName="c3" presStyleLbl="node1" presStyleIdx="2" presStyleCnt="18"/>
      <dgm:spPr/>
    </dgm:pt>
    <dgm:pt modelId="{90B302B2-E6B4-483C-9A3C-6EFAC7B77F08}" type="pres">
      <dgm:prSet presAssocID="{FBCF6A8A-1CE5-4876-A0D8-2F0B08CA1C05}" presName="c4" presStyleLbl="node1" presStyleIdx="3" presStyleCnt="18"/>
      <dgm:spPr/>
    </dgm:pt>
    <dgm:pt modelId="{9AB4A545-3DF5-4334-854A-896A22822025}" type="pres">
      <dgm:prSet presAssocID="{FBCF6A8A-1CE5-4876-A0D8-2F0B08CA1C05}" presName="c5" presStyleLbl="node1" presStyleIdx="4" presStyleCnt="18"/>
      <dgm:spPr/>
    </dgm:pt>
    <dgm:pt modelId="{8A67BC86-0F8C-462A-87DC-8EE97E306F3B}" type="pres">
      <dgm:prSet presAssocID="{FBCF6A8A-1CE5-4876-A0D8-2F0B08CA1C05}" presName="c6" presStyleLbl="node1" presStyleIdx="5" presStyleCnt="18"/>
      <dgm:spPr/>
    </dgm:pt>
    <dgm:pt modelId="{9E524705-53B8-4850-8A69-749155F6FDE5}" type="pres">
      <dgm:prSet presAssocID="{FBCF6A8A-1CE5-4876-A0D8-2F0B08CA1C05}" presName="c7" presStyleLbl="node1" presStyleIdx="6" presStyleCnt="18"/>
      <dgm:spPr/>
    </dgm:pt>
    <dgm:pt modelId="{A04C4597-8322-4AD8-AF98-42C3FD378CC5}" type="pres">
      <dgm:prSet presAssocID="{FBCF6A8A-1CE5-4876-A0D8-2F0B08CA1C05}" presName="c8" presStyleLbl="node1" presStyleIdx="7" presStyleCnt="18"/>
      <dgm:spPr/>
    </dgm:pt>
    <dgm:pt modelId="{B7E931F3-5FE4-48BB-85F9-9CBAB2AB3C9D}" type="pres">
      <dgm:prSet presAssocID="{FBCF6A8A-1CE5-4876-A0D8-2F0B08CA1C05}" presName="c9" presStyleLbl="node1" presStyleIdx="8" presStyleCnt="18" custLinFactNeighborX="33512" custLinFactNeighborY="-67167"/>
      <dgm:spPr/>
    </dgm:pt>
    <dgm:pt modelId="{049D3B9D-22E7-4DD6-B416-6386546B8D1D}" type="pres">
      <dgm:prSet presAssocID="{FBCF6A8A-1CE5-4876-A0D8-2F0B08CA1C05}" presName="c10" presStyleLbl="node1" presStyleIdx="9" presStyleCnt="18"/>
      <dgm:spPr/>
    </dgm:pt>
    <dgm:pt modelId="{F6886320-6D77-4355-A0A1-109793F6D2BF}" type="pres">
      <dgm:prSet presAssocID="{FBCF6A8A-1CE5-4876-A0D8-2F0B08CA1C05}" presName="c11" presStyleLbl="node1" presStyleIdx="10" presStyleCnt="18" custLinFactNeighborX="-73942" custLinFactNeighborY="54483"/>
      <dgm:spPr/>
    </dgm:pt>
    <dgm:pt modelId="{2B943768-1AD8-43B5-9016-2318C79A9609}" type="pres">
      <dgm:prSet presAssocID="{FBCF6A8A-1CE5-4876-A0D8-2F0B08CA1C05}" presName="c12" presStyleLbl="node1" presStyleIdx="11" presStyleCnt="18"/>
      <dgm:spPr/>
    </dgm:pt>
    <dgm:pt modelId="{C07B41E0-3A2C-4236-8FB0-B6DF9B3D3D60}" type="pres">
      <dgm:prSet presAssocID="{FBCF6A8A-1CE5-4876-A0D8-2F0B08CA1C05}" presName="c13" presStyleLbl="node1" presStyleIdx="12" presStyleCnt="18"/>
      <dgm:spPr/>
    </dgm:pt>
    <dgm:pt modelId="{D2208D02-AA01-4E9B-A332-C96BA6ADAB77}" type="pres">
      <dgm:prSet presAssocID="{FBCF6A8A-1CE5-4876-A0D8-2F0B08CA1C05}" presName="c14" presStyleLbl="node1" presStyleIdx="13" presStyleCnt="18"/>
      <dgm:spPr/>
    </dgm:pt>
    <dgm:pt modelId="{806105B6-6859-4725-A250-1730EDFDC69E}" type="pres">
      <dgm:prSet presAssocID="{FBCF6A8A-1CE5-4876-A0D8-2F0B08CA1C05}" presName="c15" presStyleLbl="node1" presStyleIdx="14" presStyleCnt="18"/>
      <dgm:spPr/>
    </dgm:pt>
    <dgm:pt modelId="{0417694E-5CC4-4F3E-B1E8-7EEEA08E0B45}" type="pres">
      <dgm:prSet presAssocID="{FBCF6A8A-1CE5-4876-A0D8-2F0B08CA1C05}" presName="c16" presStyleLbl="node1" presStyleIdx="15" presStyleCnt="18"/>
      <dgm:spPr/>
    </dgm:pt>
    <dgm:pt modelId="{8B0268AB-77FE-4BDB-8519-022521E2C879}" type="pres">
      <dgm:prSet presAssocID="{FBCF6A8A-1CE5-4876-A0D8-2F0B08CA1C05}" presName="c17" presStyleLbl="node1" presStyleIdx="16" presStyleCnt="18"/>
      <dgm:spPr/>
    </dgm:pt>
    <dgm:pt modelId="{4AE85A84-DED5-4D33-82A6-F73135C5D435}" type="pres">
      <dgm:prSet presAssocID="{FBCF6A8A-1CE5-4876-A0D8-2F0B08CA1C05}" presName="c18" presStyleLbl="node1" presStyleIdx="17" presStyleCnt="18"/>
      <dgm:spPr/>
    </dgm:pt>
  </dgm:ptLst>
  <dgm:cxnLst>
    <dgm:cxn modelId="{AFFD63C4-AE41-4C64-9891-C7300E19D19E}" srcId="{91CD9DE3-77CE-4E95-8F7A-E19C5F140AA5}" destId="{FBCF6A8A-1CE5-4876-A0D8-2F0B08CA1C05}" srcOrd="0" destOrd="0" parTransId="{6FBB1403-3AA2-4B8A-B75B-AE9730A21EF0}" sibTransId="{20613425-EBC8-41D0-9229-BD2D8131D535}"/>
    <dgm:cxn modelId="{68A7911A-973C-4D21-9AEC-EB63C91B4BCC}" type="presOf" srcId="{FBCF6A8A-1CE5-4876-A0D8-2F0B08CA1C05}" destId="{BAC04AEB-BE63-44D6-B898-39971D5363C9}" srcOrd="0" destOrd="0" presId="urn:microsoft.com/office/officeart/2009/3/layout/RandomtoResultProcess"/>
    <dgm:cxn modelId="{46517807-FA7C-446D-966E-351D630870A2}" type="presOf" srcId="{91CD9DE3-77CE-4E95-8F7A-E19C5F140AA5}" destId="{FA37BF4D-575C-4784-8BC1-AE0B99E19932}" srcOrd="0" destOrd="0" presId="urn:microsoft.com/office/officeart/2009/3/layout/RandomtoResultProcess"/>
    <dgm:cxn modelId="{460D26FC-E10B-490A-83C9-C274B9A08273}" type="presParOf" srcId="{FA37BF4D-575C-4784-8BC1-AE0B99E19932}" destId="{58B4F6C1-49A4-4C6A-B47A-131F36704BAB}" srcOrd="0" destOrd="0" presId="urn:microsoft.com/office/officeart/2009/3/layout/RandomtoResultProcess"/>
    <dgm:cxn modelId="{7297710D-E962-4FA3-827E-BCB5754AB89C}" type="presParOf" srcId="{58B4F6C1-49A4-4C6A-B47A-131F36704BAB}" destId="{BAC04AEB-BE63-44D6-B898-39971D5363C9}" srcOrd="0" destOrd="0" presId="urn:microsoft.com/office/officeart/2009/3/layout/RandomtoResultProcess"/>
    <dgm:cxn modelId="{BCC036A8-5DE8-4D56-B0EF-C568DF945D07}" type="presParOf" srcId="{58B4F6C1-49A4-4C6A-B47A-131F36704BAB}" destId="{5690C463-7451-4DAD-BCF6-7C92AAA3BCF9}" srcOrd="1" destOrd="0" presId="urn:microsoft.com/office/officeart/2009/3/layout/RandomtoResultProcess"/>
    <dgm:cxn modelId="{8847C583-2A9F-4E15-B816-6AA6FB2320A3}" type="presParOf" srcId="{58B4F6C1-49A4-4C6A-B47A-131F36704BAB}" destId="{7B8086CB-926B-4B7A-B055-A1D1895F73CA}" srcOrd="2" destOrd="0" presId="urn:microsoft.com/office/officeart/2009/3/layout/RandomtoResultProcess"/>
    <dgm:cxn modelId="{BE6AD74C-76DE-48E3-98BC-5EE4A4EFCF32}" type="presParOf" srcId="{58B4F6C1-49A4-4C6A-B47A-131F36704BAB}" destId="{9D4E3033-8E75-46EC-A535-2A76B4473759}" srcOrd="3" destOrd="0" presId="urn:microsoft.com/office/officeart/2009/3/layout/RandomtoResultProcess"/>
    <dgm:cxn modelId="{1137C6A0-9AD1-441B-940B-A40879F98103}" type="presParOf" srcId="{58B4F6C1-49A4-4C6A-B47A-131F36704BAB}" destId="{90B302B2-E6B4-483C-9A3C-6EFAC7B77F08}" srcOrd="4" destOrd="0" presId="urn:microsoft.com/office/officeart/2009/3/layout/RandomtoResultProcess"/>
    <dgm:cxn modelId="{17BCCA49-17B5-4C7A-81F6-F22ABDA78D29}" type="presParOf" srcId="{58B4F6C1-49A4-4C6A-B47A-131F36704BAB}" destId="{9AB4A545-3DF5-4334-854A-896A22822025}" srcOrd="5" destOrd="0" presId="urn:microsoft.com/office/officeart/2009/3/layout/RandomtoResultProcess"/>
    <dgm:cxn modelId="{A84F4F0C-539C-4C3B-BE6D-8EF5F5883FB2}" type="presParOf" srcId="{58B4F6C1-49A4-4C6A-B47A-131F36704BAB}" destId="{8A67BC86-0F8C-462A-87DC-8EE97E306F3B}" srcOrd="6" destOrd="0" presId="urn:microsoft.com/office/officeart/2009/3/layout/RandomtoResultProcess"/>
    <dgm:cxn modelId="{7D101E1B-DAA6-41B5-928A-B4CF57554C62}" type="presParOf" srcId="{58B4F6C1-49A4-4C6A-B47A-131F36704BAB}" destId="{9E524705-53B8-4850-8A69-749155F6FDE5}" srcOrd="7" destOrd="0" presId="urn:microsoft.com/office/officeart/2009/3/layout/RandomtoResultProcess"/>
    <dgm:cxn modelId="{3CA01A73-3959-4417-93F8-DE2206BDC7FC}" type="presParOf" srcId="{58B4F6C1-49A4-4C6A-B47A-131F36704BAB}" destId="{A04C4597-8322-4AD8-AF98-42C3FD378CC5}" srcOrd="8" destOrd="0" presId="urn:microsoft.com/office/officeart/2009/3/layout/RandomtoResultProcess"/>
    <dgm:cxn modelId="{D376E7D8-FCFA-4A6B-88AE-92357C86DA6C}" type="presParOf" srcId="{58B4F6C1-49A4-4C6A-B47A-131F36704BAB}" destId="{B7E931F3-5FE4-48BB-85F9-9CBAB2AB3C9D}" srcOrd="9" destOrd="0" presId="urn:microsoft.com/office/officeart/2009/3/layout/RandomtoResultProcess"/>
    <dgm:cxn modelId="{48EA2AB9-52DE-4585-8153-8AF9B8889DB8}" type="presParOf" srcId="{58B4F6C1-49A4-4C6A-B47A-131F36704BAB}" destId="{049D3B9D-22E7-4DD6-B416-6386546B8D1D}" srcOrd="10" destOrd="0" presId="urn:microsoft.com/office/officeart/2009/3/layout/RandomtoResultProcess"/>
    <dgm:cxn modelId="{965CA789-0C6F-4835-87B0-15D7E4E8E1FB}" type="presParOf" srcId="{58B4F6C1-49A4-4C6A-B47A-131F36704BAB}" destId="{F6886320-6D77-4355-A0A1-109793F6D2BF}" srcOrd="11" destOrd="0" presId="urn:microsoft.com/office/officeart/2009/3/layout/RandomtoResultProcess"/>
    <dgm:cxn modelId="{F5FEC8FC-57F3-43C0-894A-2559C156D3BC}" type="presParOf" srcId="{58B4F6C1-49A4-4C6A-B47A-131F36704BAB}" destId="{2B943768-1AD8-43B5-9016-2318C79A9609}" srcOrd="12" destOrd="0" presId="urn:microsoft.com/office/officeart/2009/3/layout/RandomtoResultProcess"/>
    <dgm:cxn modelId="{1B3D432E-6176-401E-B248-B8B19DA09EE9}" type="presParOf" srcId="{58B4F6C1-49A4-4C6A-B47A-131F36704BAB}" destId="{C07B41E0-3A2C-4236-8FB0-B6DF9B3D3D60}" srcOrd="13" destOrd="0" presId="urn:microsoft.com/office/officeart/2009/3/layout/RandomtoResultProcess"/>
    <dgm:cxn modelId="{5761F860-2D68-4C47-865F-32BC9E52FC9C}" type="presParOf" srcId="{58B4F6C1-49A4-4C6A-B47A-131F36704BAB}" destId="{D2208D02-AA01-4E9B-A332-C96BA6ADAB77}" srcOrd="14" destOrd="0" presId="urn:microsoft.com/office/officeart/2009/3/layout/RandomtoResultProcess"/>
    <dgm:cxn modelId="{EBC07877-A8C7-4C6F-AD24-7DF86E44E8F6}" type="presParOf" srcId="{58B4F6C1-49A4-4C6A-B47A-131F36704BAB}" destId="{806105B6-6859-4725-A250-1730EDFDC69E}" srcOrd="15" destOrd="0" presId="urn:microsoft.com/office/officeart/2009/3/layout/RandomtoResultProcess"/>
    <dgm:cxn modelId="{4E1D3F53-BB64-4385-B591-75592E25F817}" type="presParOf" srcId="{58B4F6C1-49A4-4C6A-B47A-131F36704BAB}" destId="{0417694E-5CC4-4F3E-B1E8-7EEEA08E0B45}" srcOrd="16" destOrd="0" presId="urn:microsoft.com/office/officeart/2009/3/layout/RandomtoResultProcess"/>
    <dgm:cxn modelId="{77ECAE51-95E6-4E21-8763-35B97505FCE2}" type="presParOf" srcId="{58B4F6C1-49A4-4C6A-B47A-131F36704BAB}" destId="{8B0268AB-77FE-4BDB-8519-022521E2C879}" srcOrd="17" destOrd="0" presId="urn:microsoft.com/office/officeart/2009/3/layout/RandomtoResultProcess"/>
    <dgm:cxn modelId="{7A1858C1-E060-4403-86B1-CB3B08D6AF9D}" type="presParOf" srcId="{58B4F6C1-49A4-4C6A-B47A-131F36704BAB}" destId="{4AE85A84-DED5-4D33-82A6-F73135C5D435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CD9DE3-77CE-4E95-8F7A-E19C5F140AA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BCF6A8A-1CE5-4876-A0D8-2F0B08CA1C05}">
      <dgm:prSet custT="1"/>
      <dgm:spPr/>
      <dgm:t>
        <a:bodyPr/>
        <a:lstStyle/>
        <a:p>
          <a:pPr rtl="0"/>
          <a:r>
            <a:rPr lang="en-GB" sz="1400" i="0" dirty="0" err="1" smtClean="0">
              <a:solidFill>
                <a:srgbClr val="FF0000"/>
              </a:solidFill>
            </a:rPr>
            <a:t>Raccomandazione</a:t>
          </a:r>
          <a:r>
            <a:rPr lang="en-GB" sz="1400" i="0" dirty="0" smtClean="0">
              <a:solidFill>
                <a:srgbClr val="FF0000"/>
              </a:solidFill>
            </a:rPr>
            <a:t> del </a:t>
          </a:r>
          <a:r>
            <a:rPr lang="en-GB" sz="1400" i="0" dirty="0" err="1" smtClean="0">
              <a:solidFill>
                <a:srgbClr val="FF0000"/>
              </a:solidFill>
            </a:rPr>
            <a:t>Consiglio</a:t>
          </a:r>
          <a:r>
            <a:rPr lang="en-GB" sz="1400" i="0" dirty="0" smtClean="0">
              <a:solidFill>
                <a:srgbClr val="FF0000"/>
              </a:solidFill>
            </a:rPr>
            <a:t> </a:t>
          </a:r>
          <a:r>
            <a:rPr lang="en-GB" sz="1400" i="0" dirty="0" err="1" smtClean="0">
              <a:solidFill>
                <a:srgbClr val="FF0000"/>
              </a:solidFill>
            </a:rPr>
            <a:t>d’Europa</a:t>
          </a:r>
          <a:r>
            <a:rPr lang="en-GB" sz="1400" i="0" dirty="0" smtClean="0">
              <a:solidFill>
                <a:srgbClr val="FF0000"/>
              </a:solidFill>
            </a:rPr>
            <a:t> per </a:t>
          </a:r>
          <a:r>
            <a:rPr lang="en-GB" sz="1400" i="0" dirty="0" err="1" smtClean="0">
              <a:solidFill>
                <a:srgbClr val="FF0000"/>
              </a:solidFill>
            </a:rPr>
            <a:t>sistemi</a:t>
          </a:r>
          <a:r>
            <a:rPr lang="en-GB" sz="1400" i="0" dirty="0" smtClean="0">
              <a:solidFill>
                <a:srgbClr val="FF0000"/>
              </a:solidFill>
            </a:rPr>
            <a:t> di </a:t>
          </a:r>
          <a:r>
            <a:rPr lang="en-GB" sz="1400" i="0" dirty="0" err="1" smtClean="0">
              <a:solidFill>
                <a:srgbClr val="FF0000"/>
              </a:solidFill>
            </a:rPr>
            <a:t>educazione</a:t>
          </a:r>
          <a:r>
            <a:rPr lang="en-GB" sz="1400" i="0" dirty="0" smtClean="0">
              <a:solidFill>
                <a:srgbClr val="FF0000"/>
              </a:solidFill>
            </a:rPr>
            <a:t> </a:t>
          </a:r>
          <a:r>
            <a:rPr lang="en-GB" sz="1400" i="0" dirty="0" err="1" smtClean="0">
              <a:solidFill>
                <a:srgbClr val="FF0000"/>
              </a:solidFill>
            </a:rPr>
            <a:t>d’infanzia</a:t>
          </a:r>
          <a:r>
            <a:rPr lang="en-GB" sz="1400" i="0" dirty="0" smtClean="0">
              <a:solidFill>
                <a:srgbClr val="FF0000"/>
              </a:solidFill>
            </a:rPr>
            <a:t> di </a:t>
          </a:r>
          <a:r>
            <a:rPr lang="en-GB" sz="1400" i="0" dirty="0" err="1" smtClean="0">
              <a:solidFill>
                <a:srgbClr val="FF0000"/>
              </a:solidFill>
            </a:rPr>
            <a:t>qualità</a:t>
          </a:r>
          <a:r>
            <a:rPr lang="en-GB" sz="1400" i="0" dirty="0" smtClean="0">
              <a:solidFill>
                <a:srgbClr val="FF0000"/>
              </a:solidFill>
            </a:rPr>
            <a:t>. </a:t>
          </a:r>
          <a:endParaRPr lang="" sz="1400" i="0" dirty="0" smtClean="0">
            <a:solidFill>
              <a:srgbClr val="FF0000"/>
            </a:solidFill>
          </a:endParaRPr>
        </a:p>
      </dgm:t>
    </dgm:pt>
    <dgm:pt modelId="{6FBB1403-3AA2-4B8A-B75B-AE9730A21EF0}" type="parTrans" cxnId="{AFFD63C4-AE41-4C64-9891-C7300E19D19E}">
      <dgm:prSet/>
      <dgm:spPr/>
      <dgm:t>
        <a:bodyPr/>
        <a:lstStyle/>
        <a:p>
          <a:endParaRPr lang="en-US" sz="1400"/>
        </a:p>
      </dgm:t>
    </dgm:pt>
    <dgm:pt modelId="{20613425-EBC8-41D0-9229-BD2D8131D535}" type="sibTrans" cxnId="{AFFD63C4-AE41-4C64-9891-C7300E19D19E}">
      <dgm:prSet/>
      <dgm:spPr/>
      <dgm:t>
        <a:bodyPr/>
        <a:lstStyle/>
        <a:p>
          <a:endParaRPr lang="en-US" sz="1400"/>
        </a:p>
      </dgm:t>
    </dgm:pt>
    <dgm:pt modelId="{FA37BF4D-575C-4784-8BC1-AE0B99E19932}" type="pres">
      <dgm:prSet presAssocID="{91CD9DE3-77CE-4E95-8F7A-E19C5F140AA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B4F6C1-49A4-4C6A-B47A-131F36704BAB}" type="pres">
      <dgm:prSet presAssocID="{FBCF6A8A-1CE5-4876-A0D8-2F0B08CA1C05}" presName="chaos" presStyleCnt="0"/>
      <dgm:spPr/>
    </dgm:pt>
    <dgm:pt modelId="{BAC04AEB-BE63-44D6-B898-39971D5363C9}" type="pres">
      <dgm:prSet presAssocID="{FBCF6A8A-1CE5-4876-A0D8-2F0B08CA1C05}" presName="parTx1" presStyleLbl="revTx" presStyleIdx="0" presStyleCnt="1" custScaleX="107348" custScaleY="90897"/>
      <dgm:spPr/>
      <dgm:t>
        <a:bodyPr/>
        <a:lstStyle/>
        <a:p>
          <a:endParaRPr lang="en-US"/>
        </a:p>
      </dgm:t>
    </dgm:pt>
    <dgm:pt modelId="{5690C463-7451-4DAD-BCF6-7C92AAA3BCF9}" type="pres">
      <dgm:prSet presAssocID="{FBCF6A8A-1CE5-4876-A0D8-2F0B08CA1C05}" presName="c1" presStyleLbl="node1" presStyleIdx="0" presStyleCnt="18"/>
      <dgm:spPr/>
    </dgm:pt>
    <dgm:pt modelId="{7B8086CB-926B-4B7A-B055-A1D1895F73CA}" type="pres">
      <dgm:prSet presAssocID="{FBCF6A8A-1CE5-4876-A0D8-2F0B08CA1C05}" presName="c2" presStyleLbl="node1" presStyleIdx="1" presStyleCnt="18"/>
      <dgm:spPr/>
    </dgm:pt>
    <dgm:pt modelId="{9D4E3033-8E75-46EC-A535-2A76B4473759}" type="pres">
      <dgm:prSet presAssocID="{FBCF6A8A-1CE5-4876-A0D8-2F0B08CA1C05}" presName="c3" presStyleLbl="node1" presStyleIdx="2" presStyleCnt="18"/>
      <dgm:spPr/>
    </dgm:pt>
    <dgm:pt modelId="{90B302B2-E6B4-483C-9A3C-6EFAC7B77F08}" type="pres">
      <dgm:prSet presAssocID="{FBCF6A8A-1CE5-4876-A0D8-2F0B08CA1C05}" presName="c4" presStyleLbl="node1" presStyleIdx="3" presStyleCnt="18"/>
      <dgm:spPr/>
    </dgm:pt>
    <dgm:pt modelId="{9AB4A545-3DF5-4334-854A-896A22822025}" type="pres">
      <dgm:prSet presAssocID="{FBCF6A8A-1CE5-4876-A0D8-2F0B08CA1C05}" presName="c5" presStyleLbl="node1" presStyleIdx="4" presStyleCnt="18"/>
      <dgm:spPr/>
    </dgm:pt>
    <dgm:pt modelId="{8A67BC86-0F8C-462A-87DC-8EE97E306F3B}" type="pres">
      <dgm:prSet presAssocID="{FBCF6A8A-1CE5-4876-A0D8-2F0B08CA1C05}" presName="c6" presStyleLbl="node1" presStyleIdx="5" presStyleCnt="18"/>
      <dgm:spPr/>
    </dgm:pt>
    <dgm:pt modelId="{9E524705-53B8-4850-8A69-749155F6FDE5}" type="pres">
      <dgm:prSet presAssocID="{FBCF6A8A-1CE5-4876-A0D8-2F0B08CA1C05}" presName="c7" presStyleLbl="node1" presStyleIdx="6" presStyleCnt="18"/>
      <dgm:spPr/>
    </dgm:pt>
    <dgm:pt modelId="{A04C4597-8322-4AD8-AF98-42C3FD378CC5}" type="pres">
      <dgm:prSet presAssocID="{FBCF6A8A-1CE5-4876-A0D8-2F0B08CA1C05}" presName="c8" presStyleLbl="node1" presStyleIdx="7" presStyleCnt="18"/>
      <dgm:spPr/>
    </dgm:pt>
    <dgm:pt modelId="{B7E931F3-5FE4-48BB-85F9-9CBAB2AB3C9D}" type="pres">
      <dgm:prSet presAssocID="{FBCF6A8A-1CE5-4876-A0D8-2F0B08CA1C05}" presName="c9" presStyleLbl="node1" presStyleIdx="8" presStyleCnt="18" custLinFactNeighborX="33512" custLinFactNeighborY="-67167"/>
      <dgm:spPr/>
    </dgm:pt>
    <dgm:pt modelId="{049D3B9D-22E7-4DD6-B416-6386546B8D1D}" type="pres">
      <dgm:prSet presAssocID="{FBCF6A8A-1CE5-4876-A0D8-2F0B08CA1C05}" presName="c10" presStyleLbl="node1" presStyleIdx="9" presStyleCnt="18"/>
      <dgm:spPr/>
    </dgm:pt>
    <dgm:pt modelId="{F6886320-6D77-4355-A0A1-109793F6D2BF}" type="pres">
      <dgm:prSet presAssocID="{FBCF6A8A-1CE5-4876-A0D8-2F0B08CA1C05}" presName="c11" presStyleLbl="node1" presStyleIdx="10" presStyleCnt="18" custLinFactNeighborX="-73942" custLinFactNeighborY="54483"/>
      <dgm:spPr/>
    </dgm:pt>
    <dgm:pt modelId="{2B943768-1AD8-43B5-9016-2318C79A9609}" type="pres">
      <dgm:prSet presAssocID="{FBCF6A8A-1CE5-4876-A0D8-2F0B08CA1C05}" presName="c12" presStyleLbl="node1" presStyleIdx="11" presStyleCnt="18"/>
      <dgm:spPr/>
    </dgm:pt>
    <dgm:pt modelId="{C07B41E0-3A2C-4236-8FB0-B6DF9B3D3D60}" type="pres">
      <dgm:prSet presAssocID="{FBCF6A8A-1CE5-4876-A0D8-2F0B08CA1C05}" presName="c13" presStyleLbl="node1" presStyleIdx="12" presStyleCnt="18"/>
      <dgm:spPr/>
    </dgm:pt>
    <dgm:pt modelId="{D2208D02-AA01-4E9B-A332-C96BA6ADAB77}" type="pres">
      <dgm:prSet presAssocID="{FBCF6A8A-1CE5-4876-A0D8-2F0B08CA1C05}" presName="c14" presStyleLbl="node1" presStyleIdx="13" presStyleCnt="18"/>
      <dgm:spPr/>
    </dgm:pt>
    <dgm:pt modelId="{806105B6-6859-4725-A250-1730EDFDC69E}" type="pres">
      <dgm:prSet presAssocID="{FBCF6A8A-1CE5-4876-A0D8-2F0B08CA1C05}" presName="c15" presStyleLbl="node1" presStyleIdx="14" presStyleCnt="18"/>
      <dgm:spPr/>
    </dgm:pt>
    <dgm:pt modelId="{0417694E-5CC4-4F3E-B1E8-7EEEA08E0B45}" type="pres">
      <dgm:prSet presAssocID="{FBCF6A8A-1CE5-4876-A0D8-2F0B08CA1C05}" presName="c16" presStyleLbl="node1" presStyleIdx="15" presStyleCnt="18"/>
      <dgm:spPr/>
    </dgm:pt>
    <dgm:pt modelId="{8B0268AB-77FE-4BDB-8519-022521E2C879}" type="pres">
      <dgm:prSet presAssocID="{FBCF6A8A-1CE5-4876-A0D8-2F0B08CA1C05}" presName="c17" presStyleLbl="node1" presStyleIdx="16" presStyleCnt="18"/>
      <dgm:spPr/>
    </dgm:pt>
    <dgm:pt modelId="{4AE85A84-DED5-4D33-82A6-F73135C5D435}" type="pres">
      <dgm:prSet presAssocID="{FBCF6A8A-1CE5-4876-A0D8-2F0B08CA1C05}" presName="c18" presStyleLbl="node1" presStyleIdx="17" presStyleCnt="18"/>
      <dgm:spPr/>
    </dgm:pt>
  </dgm:ptLst>
  <dgm:cxnLst>
    <dgm:cxn modelId="{AFFD63C4-AE41-4C64-9891-C7300E19D19E}" srcId="{91CD9DE3-77CE-4E95-8F7A-E19C5F140AA5}" destId="{FBCF6A8A-1CE5-4876-A0D8-2F0B08CA1C05}" srcOrd="0" destOrd="0" parTransId="{6FBB1403-3AA2-4B8A-B75B-AE9730A21EF0}" sibTransId="{20613425-EBC8-41D0-9229-BD2D8131D535}"/>
    <dgm:cxn modelId="{68A7911A-973C-4D21-9AEC-EB63C91B4BCC}" type="presOf" srcId="{FBCF6A8A-1CE5-4876-A0D8-2F0B08CA1C05}" destId="{BAC04AEB-BE63-44D6-B898-39971D5363C9}" srcOrd="0" destOrd="0" presId="urn:microsoft.com/office/officeart/2009/3/layout/RandomtoResultProcess"/>
    <dgm:cxn modelId="{46517807-FA7C-446D-966E-351D630870A2}" type="presOf" srcId="{91CD9DE3-77CE-4E95-8F7A-E19C5F140AA5}" destId="{FA37BF4D-575C-4784-8BC1-AE0B99E19932}" srcOrd="0" destOrd="0" presId="urn:microsoft.com/office/officeart/2009/3/layout/RandomtoResultProcess"/>
    <dgm:cxn modelId="{460D26FC-E10B-490A-83C9-C274B9A08273}" type="presParOf" srcId="{FA37BF4D-575C-4784-8BC1-AE0B99E19932}" destId="{58B4F6C1-49A4-4C6A-B47A-131F36704BAB}" srcOrd="0" destOrd="0" presId="urn:microsoft.com/office/officeart/2009/3/layout/RandomtoResultProcess"/>
    <dgm:cxn modelId="{7297710D-E962-4FA3-827E-BCB5754AB89C}" type="presParOf" srcId="{58B4F6C1-49A4-4C6A-B47A-131F36704BAB}" destId="{BAC04AEB-BE63-44D6-B898-39971D5363C9}" srcOrd="0" destOrd="0" presId="urn:microsoft.com/office/officeart/2009/3/layout/RandomtoResultProcess"/>
    <dgm:cxn modelId="{BCC036A8-5DE8-4D56-B0EF-C568DF945D07}" type="presParOf" srcId="{58B4F6C1-49A4-4C6A-B47A-131F36704BAB}" destId="{5690C463-7451-4DAD-BCF6-7C92AAA3BCF9}" srcOrd="1" destOrd="0" presId="urn:microsoft.com/office/officeart/2009/3/layout/RandomtoResultProcess"/>
    <dgm:cxn modelId="{8847C583-2A9F-4E15-B816-6AA6FB2320A3}" type="presParOf" srcId="{58B4F6C1-49A4-4C6A-B47A-131F36704BAB}" destId="{7B8086CB-926B-4B7A-B055-A1D1895F73CA}" srcOrd="2" destOrd="0" presId="urn:microsoft.com/office/officeart/2009/3/layout/RandomtoResultProcess"/>
    <dgm:cxn modelId="{BE6AD74C-76DE-48E3-98BC-5EE4A4EFCF32}" type="presParOf" srcId="{58B4F6C1-49A4-4C6A-B47A-131F36704BAB}" destId="{9D4E3033-8E75-46EC-A535-2A76B4473759}" srcOrd="3" destOrd="0" presId="urn:microsoft.com/office/officeart/2009/3/layout/RandomtoResultProcess"/>
    <dgm:cxn modelId="{1137C6A0-9AD1-441B-940B-A40879F98103}" type="presParOf" srcId="{58B4F6C1-49A4-4C6A-B47A-131F36704BAB}" destId="{90B302B2-E6B4-483C-9A3C-6EFAC7B77F08}" srcOrd="4" destOrd="0" presId="urn:microsoft.com/office/officeart/2009/3/layout/RandomtoResultProcess"/>
    <dgm:cxn modelId="{17BCCA49-17B5-4C7A-81F6-F22ABDA78D29}" type="presParOf" srcId="{58B4F6C1-49A4-4C6A-B47A-131F36704BAB}" destId="{9AB4A545-3DF5-4334-854A-896A22822025}" srcOrd="5" destOrd="0" presId="urn:microsoft.com/office/officeart/2009/3/layout/RandomtoResultProcess"/>
    <dgm:cxn modelId="{A84F4F0C-539C-4C3B-BE6D-8EF5F5883FB2}" type="presParOf" srcId="{58B4F6C1-49A4-4C6A-B47A-131F36704BAB}" destId="{8A67BC86-0F8C-462A-87DC-8EE97E306F3B}" srcOrd="6" destOrd="0" presId="urn:microsoft.com/office/officeart/2009/3/layout/RandomtoResultProcess"/>
    <dgm:cxn modelId="{7D101E1B-DAA6-41B5-928A-B4CF57554C62}" type="presParOf" srcId="{58B4F6C1-49A4-4C6A-B47A-131F36704BAB}" destId="{9E524705-53B8-4850-8A69-749155F6FDE5}" srcOrd="7" destOrd="0" presId="urn:microsoft.com/office/officeart/2009/3/layout/RandomtoResultProcess"/>
    <dgm:cxn modelId="{3CA01A73-3959-4417-93F8-DE2206BDC7FC}" type="presParOf" srcId="{58B4F6C1-49A4-4C6A-B47A-131F36704BAB}" destId="{A04C4597-8322-4AD8-AF98-42C3FD378CC5}" srcOrd="8" destOrd="0" presId="urn:microsoft.com/office/officeart/2009/3/layout/RandomtoResultProcess"/>
    <dgm:cxn modelId="{D376E7D8-FCFA-4A6B-88AE-92357C86DA6C}" type="presParOf" srcId="{58B4F6C1-49A4-4C6A-B47A-131F36704BAB}" destId="{B7E931F3-5FE4-48BB-85F9-9CBAB2AB3C9D}" srcOrd="9" destOrd="0" presId="urn:microsoft.com/office/officeart/2009/3/layout/RandomtoResultProcess"/>
    <dgm:cxn modelId="{48EA2AB9-52DE-4585-8153-8AF9B8889DB8}" type="presParOf" srcId="{58B4F6C1-49A4-4C6A-B47A-131F36704BAB}" destId="{049D3B9D-22E7-4DD6-B416-6386546B8D1D}" srcOrd="10" destOrd="0" presId="urn:microsoft.com/office/officeart/2009/3/layout/RandomtoResultProcess"/>
    <dgm:cxn modelId="{965CA789-0C6F-4835-87B0-15D7E4E8E1FB}" type="presParOf" srcId="{58B4F6C1-49A4-4C6A-B47A-131F36704BAB}" destId="{F6886320-6D77-4355-A0A1-109793F6D2BF}" srcOrd="11" destOrd="0" presId="urn:microsoft.com/office/officeart/2009/3/layout/RandomtoResultProcess"/>
    <dgm:cxn modelId="{F5FEC8FC-57F3-43C0-894A-2559C156D3BC}" type="presParOf" srcId="{58B4F6C1-49A4-4C6A-B47A-131F36704BAB}" destId="{2B943768-1AD8-43B5-9016-2318C79A9609}" srcOrd="12" destOrd="0" presId="urn:microsoft.com/office/officeart/2009/3/layout/RandomtoResultProcess"/>
    <dgm:cxn modelId="{1B3D432E-6176-401E-B248-B8B19DA09EE9}" type="presParOf" srcId="{58B4F6C1-49A4-4C6A-B47A-131F36704BAB}" destId="{C07B41E0-3A2C-4236-8FB0-B6DF9B3D3D60}" srcOrd="13" destOrd="0" presId="urn:microsoft.com/office/officeart/2009/3/layout/RandomtoResultProcess"/>
    <dgm:cxn modelId="{5761F860-2D68-4C47-865F-32BC9E52FC9C}" type="presParOf" srcId="{58B4F6C1-49A4-4C6A-B47A-131F36704BAB}" destId="{D2208D02-AA01-4E9B-A332-C96BA6ADAB77}" srcOrd="14" destOrd="0" presId="urn:microsoft.com/office/officeart/2009/3/layout/RandomtoResultProcess"/>
    <dgm:cxn modelId="{EBC07877-A8C7-4C6F-AD24-7DF86E44E8F6}" type="presParOf" srcId="{58B4F6C1-49A4-4C6A-B47A-131F36704BAB}" destId="{806105B6-6859-4725-A250-1730EDFDC69E}" srcOrd="15" destOrd="0" presId="urn:microsoft.com/office/officeart/2009/3/layout/RandomtoResultProcess"/>
    <dgm:cxn modelId="{4E1D3F53-BB64-4385-B591-75592E25F817}" type="presParOf" srcId="{58B4F6C1-49A4-4C6A-B47A-131F36704BAB}" destId="{0417694E-5CC4-4F3E-B1E8-7EEEA08E0B45}" srcOrd="16" destOrd="0" presId="urn:microsoft.com/office/officeart/2009/3/layout/RandomtoResultProcess"/>
    <dgm:cxn modelId="{77ECAE51-95E6-4E21-8763-35B97505FCE2}" type="presParOf" srcId="{58B4F6C1-49A4-4C6A-B47A-131F36704BAB}" destId="{8B0268AB-77FE-4BDB-8519-022521E2C879}" srcOrd="17" destOrd="0" presId="urn:microsoft.com/office/officeart/2009/3/layout/RandomtoResultProcess"/>
    <dgm:cxn modelId="{7A1858C1-E060-4403-86B1-CB3B08D6AF9D}" type="presParOf" srcId="{58B4F6C1-49A4-4C6A-B47A-131F36704BAB}" destId="{4AE85A84-DED5-4D33-82A6-F73135C5D435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CD9DE3-77CE-4E95-8F7A-E19C5F140AA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BCF6A8A-1CE5-4876-A0D8-2F0B08CA1C05}">
      <dgm:prSet custT="1"/>
      <dgm:spPr/>
      <dgm:t>
        <a:bodyPr/>
        <a:lstStyle/>
        <a:p>
          <a:pPr rtl="0"/>
          <a:r>
            <a:rPr lang="en-GB" sz="1600" i="0" dirty="0" err="1" smtClean="0">
              <a:solidFill>
                <a:srgbClr val="FF0000"/>
              </a:solidFill>
            </a:rPr>
            <a:t>Raccomandazione</a:t>
          </a:r>
          <a:r>
            <a:rPr lang="en-GB" sz="1600" i="0" dirty="0" smtClean="0">
              <a:solidFill>
                <a:srgbClr val="FF0000"/>
              </a:solidFill>
            </a:rPr>
            <a:t> del </a:t>
          </a:r>
          <a:r>
            <a:rPr lang="en-GB" sz="1600" i="0" dirty="0" err="1" smtClean="0">
              <a:solidFill>
                <a:srgbClr val="FF0000"/>
              </a:solidFill>
            </a:rPr>
            <a:t>Consiglio</a:t>
          </a:r>
          <a:r>
            <a:rPr lang="en-GB" sz="1600" i="0" dirty="0" smtClean="0">
              <a:solidFill>
                <a:srgbClr val="FF0000"/>
              </a:solidFill>
            </a:rPr>
            <a:t> </a:t>
          </a:r>
          <a:r>
            <a:rPr lang="en-GB" sz="1600" i="0" dirty="0" err="1" smtClean="0">
              <a:solidFill>
                <a:srgbClr val="FF0000"/>
              </a:solidFill>
            </a:rPr>
            <a:t>d’Europa</a:t>
          </a:r>
          <a:r>
            <a:rPr lang="en-GB" sz="1600" i="0" dirty="0" smtClean="0">
              <a:solidFill>
                <a:srgbClr val="FF0000"/>
              </a:solidFill>
            </a:rPr>
            <a:t> per </a:t>
          </a:r>
          <a:r>
            <a:rPr lang="en-GB" sz="1600" i="0" dirty="0" err="1" smtClean="0">
              <a:solidFill>
                <a:srgbClr val="FF0000"/>
              </a:solidFill>
            </a:rPr>
            <a:t>sistemi</a:t>
          </a:r>
          <a:r>
            <a:rPr lang="en-GB" sz="1600" i="0" dirty="0" smtClean="0">
              <a:solidFill>
                <a:srgbClr val="FF0000"/>
              </a:solidFill>
            </a:rPr>
            <a:t> di </a:t>
          </a:r>
          <a:r>
            <a:rPr lang="en-GB" sz="1600" i="0" dirty="0" err="1" smtClean="0">
              <a:solidFill>
                <a:srgbClr val="FF0000"/>
              </a:solidFill>
            </a:rPr>
            <a:t>educazione</a:t>
          </a:r>
          <a:r>
            <a:rPr lang="en-GB" sz="1600" i="0" dirty="0" smtClean="0">
              <a:solidFill>
                <a:srgbClr val="FF0000"/>
              </a:solidFill>
            </a:rPr>
            <a:t> </a:t>
          </a:r>
          <a:r>
            <a:rPr lang="en-GB" sz="1600" i="0" dirty="0" err="1" smtClean="0">
              <a:solidFill>
                <a:srgbClr val="FF0000"/>
              </a:solidFill>
            </a:rPr>
            <a:t>d’infanzia</a:t>
          </a:r>
          <a:r>
            <a:rPr lang="en-GB" sz="1600" i="0" dirty="0" smtClean="0">
              <a:solidFill>
                <a:srgbClr val="FF0000"/>
              </a:solidFill>
            </a:rPr>
            <a:t> di </a:t>
          </a:r>
          <a:r>
            <a:rPr lang="en-GB" sz="1600" i="0" dirty="0" err="1" smtClean="0">
              <a:solidFill>
                <a:srgbClr val="FF0000"/>
              </a:solidFill>
            </a:rPr>
            <a:t>qualità</a:t>
          </a:r>
          <a:r>
            <a:rPr lang="en-GB" sz="1600" i="0" dirty="0" smtClean="0">
              <a:solidFill>
                <a:srgbClr val="FF0000"/>
              </a:solidFill>
            </a:rPr>
            <a:t>. </a:t>
          </a:r>
          <a:endParaRPr lang="" sz="1600" i="0" dirty="0" smtClean="0">
            <a:solidFill>
              <a:srgbClr val="FF0000"/>
            </a:solidFill>
          </a:endParaRPr>
        </a:p>
      </dgm:t>
    </dgm:pt>
    <dgm:pt modelId="{6FBB1403-3AA2-4B8A-B75B-AE9730A21EF0}" type="parTrans" cxnId="{AFFD63C4-AE41-4C64-9891-C7300E19D19E}">
      <dgm:prSet/>
      <dgm:spPr/>
      <dgm:t>
        <a:bodyPr/>
        <a:lstStyle/>
        <a:p>
          <a:endParaRPr lang="en-US" sz="1400"/>
        </a:p>
      </dgm:t>
    </dgm:pt>
    <dgm:pt modelId="{20613425-EBC8-41D0-9229-BD2D8131D535}" type="sibTrans" cxnId="{AFFD63C4-AE41-4C64-9891-C7300E19D19E}">
      <dgm:prSet/>
      <dgm:spPr/>
      <dgm:t>
        <a:bodyPr/>
        <a:lstStyle/>
        <a:p>
          <a:endParaRPr lang="en-US" sz="1400"/>
        </a:p>
      </dgm:t>
    </dgm:pt>
    <dgm:pt modelId="{FA37BF4D-575C-4784-8BC1-AE0B99E19932}" type="pres">
      <dgm:prSet presAssocID="{91CD9DE3-77CE-4E95-8F7A-E19C5F140AA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B4F6C1-49A4-4C6A-B47A-131F36704BAB}" type="pres">
      <dgm:prSet presAssocID="{FBCF6A8A-1CE5-4876-A0D8-2F0B08CA1C05}" presName="chaos" presStyleCnt="0"/>
      <dgm:spPr/>
    </dgm:pt>
    <dgm:pt modelId="{BAC04AEB-BE63-44D6-B898-39971D5363C9}" type="pres">
      <dgm:prSet presAssocID="{FBCF6A8A-1CE5-4876-A0D8-2F0B08CA1C05}" presName="parTx1" presStyleLbl="revTx" presStyleIdx="0" presStyleCnt="1" custScaleX="107348" custScaleY="90897"/>
      <dgm:spPr/>
      <dgm:t>
        <a:bodyPr/>
        <a:lstStyle/>
        <a:p>
          <a:endParaRPr lang="en-US"/>
        </a:p>
      </dgm:t>
    </dgm:pt>
    <dgm:pt modelId="{5690C463-7451-4DAD-BCF6-7C92AAA3BCF9}" type="pres">
      <dgm:prSet presAssocID="{FBCF6A8A-1CE5-4876-A0D8-2F0B08CA1C05}" presName="c1" presStyleLbl="node1" presStyleIdx="0" presStyleCnt="18"/>
      <dgm:spPr/>
    </dgm:pt>
    <dgm:pt modelId="{7B8086CB-926B-4B7A-B055-A1D1895F73CA}" type="pres">
      <dgm:prSet presAssocID="{FBCF6A8A-1CE5-4876-A0D8-2F0B08CA1C05}" presName="c2" presStyleLbl="node1" presStyleIdx="1" presStyleCnt="18"/>
      <dgm:spPr/>
    </dgm:pt>
    <dgm:pt modelId="{9D4E3033-8E75-46EC-A535-2A76B4473759}" type="pres">
      <dgm:prSet presAssocID="{FBCF6A8A-1CE5-4876-A0D8-2F0B08CA1C05}" presName="c3" presStyleLbl="node1" presStyleIdx="2" presStyleCnt="18"/>
      <dgm:spPr/>
    </dgm:pt>
    <dgm:pt modelId="{90B302B2-E6B4-483C-9A3C-6EFAC7B77F08}" type="pres">
      <dgm:prSet presAssocID="{FBCF6A8A-1CE5-4876-A0D8-2F0B08CA1C05}" presName="c4" presStyleLbl="node1" presStyleIdx="3" presStyleCnt="18"/>
      <dgm:spPr/>
    </dgm:pt>
    <dgm:pt modelId="{9AB4A545-3DF5-4334-854A-896A22822025}" type="pres">
      <dgm:prSet presAssocID="{FBCF6A8A-1CE5-4876-A0D8-2F0B08CA1C05}" presName="c5" presStyleLbl="node1" presStyleIdx="4" presStyleCnt="18"/>
      <dgm:spPr/>
    </dgm:pt>
    <dgm:pt modelId="{8A67BC86-0F8C-462A-87DC-8EE97E306F3B}" type="pres">
      <dgm:prSet presAssocID="{FBCF6A8A-1CE5-4876-A0D8-2F0B08CA1C05}" presName="c6" presStyleLbl="node1" presStyleIdx="5" presStyleCnt="18"/>
      <dgm:spPr/>
    </dgm:pt>
    <dgm:pt modelId="{9E524705-53B8-4850-8A69-749155F6FDE5}" type="pres">
      <dgm:prSet presAssocID="{FBCF6A8A-1CE5-4876-A0D8-2F0B08CA1C05}" presName="c7" presStyleLbl="node1" presStyleIdx="6" presStyleCnt="18"/>
      <dgm:spPr/>
    </dgm:pt>
    <dgm:pt modelId="{A04C4597-8322-4AD8-AF98-42C3FD378CC5}" type="pres">
      <dgm:prSet presAssocID="{FBCF6A8A-1CE5-4876-A0D8-2F0B08CA1C05}" presName="c8" presStyleLbl="node1" presStyleIdx="7" presStyleCnt="18"/>
      <dgm:spPr/>
    </dgm:pt>
    <dgm:pt modelId="{B7E931F3-5FE4-48BB-85F9-9CBAB2AB3C9D}" type="pres">
      <dgm:prSet presAssocID="{FBCF6A8A-1CE5-4876-A0D8-2F0B08CA1C05}" presName="c9" presStyleLbl="node1" presStyleIdx="8" presStyleCnt="18" custLinFactNeighborX="33512" custLinFactNeighborY="-67167"/>
      <dgm:spPr/>
    </dgm:pt>
    <dgm:pt modelId="{049D3B9D-22E7-4DD6-B416-6386546B8D1D}" type="pres">
      <dgm:prSet presAssocID="{FBCF6A8A-1CE5-4876-A0D8-2F0B08CA1C05}" presName="c10" presStyleLbl="node1" presStyleIdx="9" presStyleCnt="18"/>
      <dgm:spPr/>
    </dgm:pt>
    <dgm:pt modelId="{F6886320-6D77-4355-A0A1-109793F6D2BF}" type="pres">
      <dgm:prSet presAssocID="{FBCF6A8A-1CE5-4876-A0D8-2F0B08CA1C05}" presName="c11" presStyleLbl="node1" presStyleIdx="10" presStyleCnt="18" custLinFactNeighborX="-73942" custLinFactNeighborY="54483"/>
      <dgm:spPr/>
    </dgm:pt>
    <dgm:pt modelId="{2B943768-1AD8-43B5-9016-2318C79A9609}" type="pres">
      <dgm:prSet presAssocID="{FBCF6A8A-1CE5-4876-A0D8-2F0B08CA1C05}" presName="c12" presStyleLbl="node1" presStyleIdx="11" presStyleCnt="18"/>
      <dgm:spPr/>
    </dgm:pt>
    <dgm:pt modelId="{C07B41E0-3A2C-4236-8FB0-B6DF9B3D3D60}" type="pres">
      <dgm:prSet presAssocID="{FBCF6A8A-1CE5-4876-A0D8-2F0B08CA1C05}" presName="c13" presStyleLbl="node1" presStyleIdx="12" presStyleCnt="18"/>
      <dgm:spPr/>
    </dgm:pt>
    <dgm:pt modelId="{D2208D02-AA01-4E9B-A332-C96BA6ADAB77}" type="pres">
      <dgm:prSet presAssocID="{FBCF6A8A-1CE5-4876-A0D8-2F0B08CA1C05}" presName="c14" presStyleLbl="node1" presStyleIdx="13" presStyleCnt="18"/>
      <dgm:spPr/>
    </dgm:pt>
    <dgm:pt modelId="{806105B6-6859-4725-A250-1730EDFDC69E}" type="pres">
      <dgm:prSet presAssocID="{FBCF6A8A-1CE5-4876-A0D8-2F0B08CA1C05}" presName="c15" presStyleLbl="node1" presStyleIdx="14" presStyleCnt="18"/>
      <dgm:spPr/>
    </dgm:pt>
    <dgm:pt modelId="{0417694E-5CC4-4F3E-B1E8-7EEEA08E0B45}" type="pres">
      <dgm:prSet presAssocID="{FBCF6A8A-1CE5-4876-A0D8-2F0B08CA1C05}" presName="c16" presStyleLbl="node1" presStyleIdx="15" presStyleCnt="18"/>
      <dgm:spPr/>
    </dgm:pt>
    <dgm:pt modelId="{8B0268AB-77FE-4BDB-8519-022521E2C879}" type="pres">
      <dgm:prSet presAssocID="{FBCF6A8A-1CE5-4876-A0D8-2F0B08CA1C05}" presName="c17" presStyleLbl="node1" presStyleIdx="16" presStyleCnt="18"/>
      <dgm:spPr/>
    </dgm:pt>
    <dgm:pt modelId="{4AE85A84-DED5-4D33-82A6-F73135C5D435}" type="pres">
      <dgm:prSet presAssocID="{FBCF6A8A-1CE5-4876-A0D8-2F0B08CA1C05}" presName="c18" presStyleLbl="node1" presStyleIdx="17" presStyleCnt="18"/>
      <dgm:spPr/>
    </dgm:pt>
  </dgm:ptLst>
  <dgm:cxnLst>
    <dgm:cxn modelId="{AFFD63C4-AE41-4C64-9891-C7300E19D19E}" srcId="{91CD9DE3-77CE-4E95-8F7A-E19C5F140AA5}" destId="{FBCF6A8A-1CE5-4876-A0D8-2F0B08CA1C05}" srcOrd="0" destOrd="0" parTransId="{6FBB1403-3AA2-4B8A-B75B-AE9730A21EF0}" sibTransId="{20613425-EBC8-41D0-9229-BD2D8131D535}"/>
    <dgm:cxn modelId="{68A7911A-973C-4D21-9AEC-EB63C91B4BCC}" type="presOf" srcId="{FBCF6A8A-1CE5-4876-A0D8-2F0B08CA1C05}" destId="{BAC04AEB-BE63-44D6-B898-39971D5363C9}" srcOrd="0" destOrd="0" presId="urn:microsoft.com/office/officeart/2009/3/layout/RandomtoResultProcess"/>
    <dgm:cxn modelId="{46517807-FA7C-446D-966E-351D630870A2}" type="presOf" srcId="{91CD9DE3-77CE-4E95-8F7A-E19C5F140AA5}" destId="{FA37BF4D-575C-4784-8BC1-AE0B99E19932}" srcOrd="0" destOrd="0" presId="urn:microsoft.com/office/officeart/2009/3/layout/RandomtoResultProcess"/>
    <dgm:cxn modelId="{460D26FC-E10B-490A-83C9-C274B9A08273}" type="presParOf" srcId="{FA37BF4D-575C-4784-8BC1-AE0B99E19932}" destId="{58B4F6C1-49A4-4C6A-B47A-131F36704BAB}" srcOrd="0" destOrd="0" presId="urn:microsoft.com/office/officeart/2009/3/layout/RandomtoResultProcess"/>
    <dgm:cxn modelId="{7297710D-E962-4FA3-827E-BCB5754AB89C}" type="presParOf" srcId="{58B4F6C1-49A4-4C6A-B47A-131F36704BAB}" destId="{BAC04AEB-BE63-44D6-B898-39971D5363C9}" srcOrd="0" destOrd="0" presId="urn:microsoft.com/office/officeart/2009/3/layout/RandomtoResultProcess"/>
    <dgm:cxn modelId="{BCC036A8-5DE8-4D56-B0EF-C568DF945D07}" type="presParOf" srcId="{58B4F6C1-49A4-4C6A-B47A-131F36704BAB}" destId="{5690C463-7451-4DAD-BCF6-7C92AAA3BCF9}" srcOrd="1" destOrd="0" presId="urn:microsoft.com/office/officeart/2009/3/layout/RandomtoResultProcess"/>
    <dgm:cxn modelId="{8847C583-2A9F-4E15-B816-6AA6FB2320A3}" type="presParOf" srcId="{58B4F6C1-49A4-4C6A-B47A-131F36704BAB}" destId="{7B8086CB-926B-4B7A-B055-A1D1895F73CA}" srcOrd="2" destOrd="0" presId="urn:microsoft.com/office/officeart/2009/3/layout/RandomtoResultProcess"/>
    <dgm:cxn modelId="{BE6AD74C-76DE-48E3-98BC-5EE4A4EFCF32}" type="presParOf" srcId="{58B4F6C1-49A4-4C6A-B47A-131F36704BAB}" destId="{9D4E3033-8E75-46EC-A535-2A76B4473759}" srcOrd="3" destOrd="0" presId="urn:microsoft.com/office/officeart/2009/3/layout/RandomtoResultProcess"/>
    <dgm:cxn modelId="{1137C6A0-9AD1-441B-940B-A40879F98103}" type="presParOf" srcId="{58B4F6C1-49A4-4C6A-B47A-131F36704BAB}" destId="{90B302B2-E6B4-483C-9A3C-6EFAC7B77F08}" srcOrd="4" destOrd="0" presId="urn:microsoft.com/office/officeart/2009/3/layout/RandomtoResultProcess"/>
    <dgm:cxn modelId="{17BCCA49-17B5-4C7A-81F6-F22ABDA78D29}" type="presParOf" srcId="{58B4F6C1-49A4-4C6A-B47A-131F36704BAB}" destId="{9AB4A545-3DF5-4334-854A-896A22822025}" srcOrd="5" destOrd="0" presId="urn:microsoft.com/office/officeart/2009/3/layout/RandomtoResultProcess"/>
    <dgm:cxn modelId="{A84F4F0C-539C-4C3B-BE6D-8EF5F5883FB2}" type="presParOf" srcId="{58B4F6C1-49A4-4C6A-B47A-131F36704BAB}" destId="{8A67BC86-0F8C-462A-87DC-8EE97E306F3B}" srcOrd="6" destOrd="0" presId="urn:microsoft.com/office/officeart/2009/3/layout/RandomtoResultProcess"/>
    <dgm:cxn modelId="{7D101E1B-DAA6-41B5-928A-B4CF57554C62}" type="presParOf" srcId="{58B4F6C1-49A4-4C6A-B47A-131F36704BAB}" destId="{9E524705-53B8-4850-8A69-749155F6FDE5}" srcOrd="7" destOrd="0" presId="urn:microsoft.com/office/officeart/2009/3/layout/RandomtoResultProcess"/>
    <dgm:cxn modelId="{3CA01A73-3959-4417-93F8-DE2206BDC7FC}" type="presParOf" srcId="{58B4F6C1-49A4-4C6A-B47A-131F36704BAB}" destId="{A04C4597-8322-4AD8-AF98-42C3FD378CC5}" srcOrd="8" destOrd="0" presId="urn:microsoft.com/office/officeart/2009/3/layout/RandomtoResultProcess"/>
    <dgm:cxn modelId="{D376E7D8-FCFA-4A6B-88AE-92357C86DA6C}" type="presParOf" srcId="{58B4F6C1-49A4-4C6A-B47A-131F36704BAB}" destId="{B7E931F3-5FE4-48BB-85F9-9CBAB2AB3C9D}" srcOrd="9" destOrd="0" presId="urn:microsoft.com/office/officeart/2009/3/layout/RandomtoResultProcess"/>
    <dgm:cxn modelId="{48EA2AB9-52DE-4585-8153-8AF9B8889DB8}" type="presParOf" srcId="{58B4F6C1-49A4-4C6A-B47A-131F36704BAB}" destId="{049D3B9D-22E7-4DD6-B416-6386546B8D1D}" srcOrd="10" destOrd="0" presId="urn:microsoft.com/office/officeart/2009/3/layout/RandomtoResultProcess"/>
    <dgm:cxn modelId="{965CA789-0C6F-4835-87B0-15D7E4E8E1FB}" type="presParOf" srcId="{58B4F6C1-49A4-4C6A-B47A-131F36704BAB}" destId="{F6886320-6D77-4355-A0A1-109793F6D2BF}" srcOrd="11" destOrd="0" presId="urn:microsoft.com/office/officeart/2009/3/layout/RandomtoResultProcess"/>
    <dgm:cxn modelId="{F5FEC8FC-57F3-43C0-894A-2559C156D3BC}" type="presParOf" srcId="{58B4F6C1-49A4-4C6A-B47A-131F36704BAB}" destId="{2B943768-1AD8-43B5-9016-2318C79A9609}" srcOrd="12" destOrd="0" presId="urn:microsoft.com/office/officeart/2009/3/layout/RandomtoResultProcess"/>
    <dgm:cxn modelId="{1B3D432E-6176-401E-B248-B8B19DA09EE9}" type="presParOf" srcId="{58B4F6C1-49A4-4C6A-B47A-131F36704BAB}" destId="{C07B41E0-3A2C-4236-8FB0-B6DF9B3D3D60}" srcOrd="13" destOrd="0" presId="urn:microsoft.com/office/officeart/2009/3/layout/RandomtoResultProcess"/>
    <dgm:cxn modelId="{5761F860-2D68-4C47-865F-32BC9E52FC9C}" type="presParOf" srcId="{58B4F6C1-49A4-4C6A-B47A-131F36704BAB}" destId="{D2208D02-AA01-4E9B-A332-C96BA6ADAB77}" srcOrd="14" destOrd="0" presId="urn:microsoft.com/office/officeart/2009/3/layout/RandomtoResultProcess"/>
    <dgm:cxn modelId="{EBC07877-A8C7-4C6F-AD24-7DF86E44E8F6}" type="presParOf" srcId="{58B4F6C1-49A4-4C6A-B47A-131F36704BAB}" destId="{806105B6-6859-4725-A250-1730EDFDC69E}" srcOrd="15" destOrd="0" presId="urn:microsoft.com/office/officeart/2009/3/layout/RandomtoResultProcess"/>
    <dgm:cxn modelId="{4E1D3F53-BB64-4385-B591-75592E25F817}" type="presParOf" srcId="{58B4F6C1-49A4-4C6A-B47A-131F36704BAB}" destId="{0417694E-5CC4-4F3E-B1E8-7EEEA08E0B45}" srcOrd="16" destOrd="0" presId="urn:microsoft.com/office/officeart/2009/3/layout/RandomtoResultProcess"/>
    <dgm:cxn modelId="{77ECAE51-95E6-4E21-8763-35B97505FCE2}" type="presParOf" srcId="{58B4F6C1-49A4-4C6A-B47A-131F36704BAB}" destId="{8B0268AB-77FE-4BDB-8519-022521E2C879}" srcOrd="17" destOrd="0" presId="urn:microsoft.com/office/officeart/2009/3/layout/RandomtoResultProcess"/>
    <dgm:cxn modelId="{7A1858C1-E060-4403-86B1-CB3B08D6AF9D}" type="presParOf" srcId="{58B4F6C1-49A4-4C6A-B47A-131F36704BAB}" destId="{4AE85A84-DED5-4D33-82A6-F73135C5D435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C8C58E-75D3-4AA6-9144-6A657A2D8AF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C5A488-1A91-40FD-AD20-B6EA5606E799}">
      <dgm:prSet phldrT="[Text]" custT="1"/>
      <dgm:spPr/>
      <dgm:t>
        <a:bodyPr/>
        <a:lstStyle/>
        <a:p>
          <a:r>
            <a:rPr lang="fr-BE" sz="1600" dirty="0" smtClean="0"/>
            <a:t>Personale </a:t>
          </a:r>
          <a:r>
            <a:rPr lang="fr-BE" sz="1600" dirty="0" err="1" smtClean="0"/>
            <a:t>ausiliare</a:t>
          </a:r>
          <a:endParaRPr lang="en-US" sz="1600" dirty="0"/>
        </a:p>
      </dgm:t>
    </dgm:pt>
    <dgm:pt modelId="{FD6CC92F-4C0B-4B08-AC01-362F23EFC6F7}" type="parTrans" cxnId="{68EAAF69-930C-4D47-AD8E-E11821BEBE15}">
      <dgm:prSet/>
      <dgm:spPr/>
      <dgm:t>
        <a:bodyPr/>
        <a:lstStyle/>
        <a:p>
          <a:endParaRPr lang="en-US" sz="1600"/>
        </a:p>
      </dgm:t>
    </dgm:pt>
    <dgm:pt modelId="{B88C174C-391D-43F7-A332-ADB367D8BAF2}" type="sibTrans" cxnId="{68EAAF69-930C-4D47-AD8E-E11821BEBE15}">
      <dgm:prSet/>
      <dgm:spPr/>
      <dgm:t>
        <a:bodyPr/>
        <a:lstStyle/>
        <a:p>
          <a:endParaRPr lang="en-US" sz="1600"/>
        </a:p>
      </dgm:t>
    </dgm:pt>
    <dgm:pt modelId="{BE3CEE71-2BBD-436E-A68B-8D5F0D9E407A}">
      <dgm:prSet phldrT="[Text]" custT="1"/>
      <dgm:spPr/>
      <dgm:t>
        <a:bodyPr/>
        <a:lstStyle/>
        <a:p>
          <a:r>
            <a:rPr lang="fr-BE" sz="1500" dirty="0" err="1" smtClean="0"/>
            <a:t>Educatori</a:t>
          </a:r>
          <a:r>
            <a:rPr lang="fr-BE" sz="1500" dirty="0" smtClean="0"/>
            <a:t>/ </a:t>
          </a:r>
          <a:r>
            <a:rPr lang="fr-BE" sz="1500" dirty="0" err="1" smtClean="0"/>
            <a:t>trici</a:t>
          </a:r>
          <a:r>
            <a:rPr lang="fr-BE" sz="1500" dirty="0" smtClean="0"/>
            <a:t> e </a:t>
          </a:r>
          <a:r>
            <a:rPr lang="fr-BE" sz="1500" dirty="0" err="1" smtClean="0"/>
            <a:t>altre</a:t>
          </a:r>
          <a:r>
            <a:rPr lang="fr-BE" sz="1500" dirty="0" smtClean="0"/>
            <a:t> figure </a:t>
          </a:r>
          <a:r>
            <a:rPr lang="fr-BE" sz="1500" dirty="0" err="1" smtClean="0"/>
            <a:t>professionali</a:t>
          </a:r>
          <a:r>
            <a:rPr lang="fr-BE" sz="1500" dirty="0" smtClean="0"/>
            <a:t> di </a:t>
          </a:r>
          <a:r>
            <a:rPr lang="fr-BE" sz="1500" dirty="0" err="1" smtClean="0"/>
            <a:t>riferimento</a:t>
          </a:r>
          <a:endParaRPr lang="en-US" sz="1500" dirty="0"/>
        </a:p>
      </dgm:t>
    </dgm:pt>
    <dgm:pt modelId="{7634BC82-A233-431E-805C-3AFDC20DA79F}" type="parTrans" cxnId="{BA0A56CB-0462-4080-87CD-D35A7F4FFD03}">
      <dgm:prSet/>
      <dgm:spPr/>
      <dgm:t>
        <a:bodyPr/>
        <a:lstStyle/>
        <a:p>
          <a:endParaRPr lang="en-US" sz="1600"/>
        </a:p>
      </dgm:t>
    </dgm:pt>
    <dgm:pt modelId="{FD2E8D6F-68D2-4311-832F-ED0BA8B4CAE2}" type="sibTrans" cxnId="{BA0A56CB-0462-4080-87CD-D35A7F4FFD03}">
      <dgm:prSet/>
      <dgm:spPr/>
      <dgm:t>
        <a:bodyPr/>
        <a:lstStyle/>
        <a:p>
          <a:endParaRPr lang="en-US" sz="1600"/>
        </a:p>
      </dgm:t>
    </dgm:pt>
    <dgm:pt modelId="{A24E3A4C-5870-425D-8866-4298B0BBACDB}">
      <dgm:prSet phldrT="[Text]" custT="1"/>
      <dgm:spPr/>
      <dgm:t>
        <a:bodyPr/>
        <a:lstStyle/>
        <a:p>
          <a:r>
            <a:rPr lang="fr-BE" sz="1600" dirty="0" err="1" smtClean="0"/>
            <a:t>Coordinatori</a:t>
          </a:r>
          <a:r>
            <a:rPr lang="fr-BE" sz="1600" dirty="0" smtClean="0"/>
            <a:t>/ </a:t>
          </a:r>
          <a:r>
            <a:rPr lang="fr-BE" sz="1600" dirty="0" err="1" smtClean="0"/>
            <a:t>trici</a:t>
          </a:r>
          <a:r>
            <a:rPr lang="fr-BE" sz="1600" dirty="0" smtClean="0"/>
            <a:t> e manager</a:t>
          </a:r>
          <a:endParaRPr lang="en-US" sz="1600" dirty="0"/>
        </a:p>
      </dgm:t>
    </dgm:pt>
    <dgm:pt modelId="{FA1FACFC-E836-4482-A9DC-8D1DDADC2264}" type="parTrans" cxnId="{018C49B8-FB15-48C1-AC36-1BDABF3E5EA1}">
      <dgm:prSet/>
      <dgm:spPr/>
      <dgm:t>
        <a:bodyPr/>
        <a:lstStyle/>
        <a:p>
          <a:endParaRPr lang="en-US" sz="1600"/>
        </a:p>
      </dgm:t>
    </dgm:pt>
    <dgm:pt modelId="{45142F61-CC95-46CC-942B-5B4338809C4D}" type="sibTrans" cxnId="{018C49B8-FB15-48C1-AC36-1BDABF3E5EA1}">
      <dgm:prSet/>
      <dgm:spPr/>
      <dgm:t>
        <a:bodyPr/>
        <a:lstStyle/>
        <a:p>
          <a:endParaRPr lang="en-US" sz="1600"/>
        </a:p>
      </dgm:t>
    </dgm:pt>
    <dgm:pt modelId="{A64A9C8D-A623-488D-A489-898D8C29C4F5}">
      <dgm:prSet phldrT="[Text]" custT="1"/>
      <dgm:spPr/>
      <dgm:t>
        <a:bodyPr/>
        <a:lstStyle/>
        <a:p>
          <a:r>
            <a:rPr lang="en-GB" sz="1600" dirty="0" err="1" smtClean="0"/>
            <a:t>Assicurarsi</a:t>
          </a:r>
          <a:r>
            <a:rPr lang="en-GB" sz="1600" dirty="0" smtClean="0"/>
            <a:t> </a:t>
          </a:r>
          <a:r>
            <a:rPr lang="en-GB" sz="1600" dirty="0" err="1" smtClean="0"/>
            <a:t>che</a:t>
          </a:r>
          <a:r>
            <a:rPr lang="en-GB" sz="1600" dirty="0" smtClean="0"/>
            <a:t> </a:t>
          </a:r>
          <a:r>
            <a:rPr lang="en-GB" sz="1600" dirty="0" err="1" smtClean="0"/>
            <a:t>l’approccio</a:t>
          </a:r>
          <a:r>
            <a:rPr lang="en-GB" sz="1600" dirty="0" smtClean="0"/>
            <a:t> </a:t>
          </a:r>
          <a:r>
            <a:rPr lang="en-GB" sz="1600" dirty="0" err="1" smtClean="0"/>
            <a:t>previsto</a:t>
          </a:r>
          <a:r>
            <a:rPr lang="en-GB" sz="1600" dirty="0" smtClean="0"/>
            <a:t> </a:t>
          </a:r>
          <a:r>
            <a:rPr lang="en-GB" sz="1600" dirty="0" err="1" smtClean="0"/>
            <a:t>dalla</a:t>
          </a:r>
          <a:r>
            <a:rPr lang="en-GB" sz="1600" dirty="0" smtClean="0"/>
            <a:t> </a:t>
          </a:r>
          <a:r>
            <a:rPr lang="en-GB" sz="1600" dirty="0" err="1" smtClean="0"/>
            <a:t>scuola</a:t>
          </a:r>
          <a:r>
            <a:rPr lang="en-GB" sz="1600" dirty="0" smtClean="0"/>
            <a:t> per la </a:t>
          </a:r>
          <a:r>
            <a:rPr lang="en-GB" sz="1600" dirty="0" err="1" smtClean="0"/>
            <a:t>collaborazione</a:t>
          </a:r>
          <a:r>
            <a:rPr lang="en-GB" sz="1600" dirty="0" smtClean="0"/>
            <a:t> con </a:t>
          </a:r>
          <a:r>
            <a:rPr lang="en-GB" sz="1600" dirty="0" err="1" smtClean="0"/>
            <a:t>genitori</a:t>
          </a:r>
          <a:r>
            <a:rPr lang="en-GB" sz="1600" dirty="0" smtClean="0"/>
            <a:t>, </a:t>
          </a:r>
          <a:r>
            <a:rPr lang="en-GB" sz="1600" dirty="0" err="1" smtClean="0"/>
            <a:t>famiglie</a:t>
          </a:r>
          <a:r>
            <a:rPr lang="en-GB" sz="1600" dirty="0" smtClean="0"/>
            <a:t> e </a:t>
          </a:r>
          <a:r>
            <a:rPr lang="en-GB" sz="1600" dirty="0" err="1" smtClean="0"/>
            <a:t>comunità</a:t>
          </a:r>
          <a:r>
            <a:rPr lang="en-GB" sz="1600" dirty="0" smtClean="0"/>
            <a:t> locale </a:t>
          </a:r>
          <a:r>
            <a:rPr lang="en-GB" sz="1600" dirty="0" err="1" smtClean="0"/>
            <a:t>sia</a:t>
          </a:r>
          <a:r>
            <a:rPr lang="en-GB" sz="1600" dirty="0" smtClean="0"/>
            <a:t> </a:t>
          </a:r>
          <a:r>
            <a:rPr lang="en-GB" sz="1600" dirty="0" err="1" smtClean="0"/>
            <a:t>attuato</a:t>
          </a:r>
          <a:r>
            <a:rPr lang="en-GB" sz="1600" dirty="0" smtClean="0"/>
            <a:t> </a:t>
          </a:r>
          <a:r>
            <a:rPr lang="en-GB" sz="1600" dirty="0" err="1" smtClean="0"/>
            <a:t>efficacemente</a:t>
          </a:r>
          <a:endParaRPr lang="en-US" sz="1600" dirty="0"/>
        </a:p>
      </dgm:t>
    </dgm:pt>
    <dgm:pt modelId="{5D9E2930-8624-49B4-82FA-56DE7C1041D2}" type="parTrans" cxnId="{DF2DD87D-1CB3-4BE7-89B6-C6A936ED64EC}">
      <dgm:prSet/>
      <dgm:spPr/>
      <dgm:t>
        <a:bodyPr/>
        <a:lstStyle/>
        <a:p>
          <a:endParaRPr lang="en-US" sz="1600"/>
        </a:p>
      </dgm:t>
    </dgm:pt>
    <dgm:pt modelId="{5412D2F4-9662-4912-BBBF-F149F25D30EE}" type="sibTrans" cxnId="{DF2DD87D-1CB3-4BE7-89B6-C6A936ED64EC}">
      <dgm:prSet/>
      <dgm:spPr/>
      <dgm:t>
        <a:bodyPr/>
        <a:lstStyle/>
        <a:p>
          <a:endParaRPr lang="en-US" sz="1600"/>
        </a:p>
      </dgm:t>
    </dgm:pt>
    <dgm:pt modelId="{B3E8CE12-177E-4496-9347-67DB594A23F6}">
      <dgm:prSet phldrT="[Text]" custT="1"/>
      <dgm:spPr/>
      <dgm:t>
        <a:bodyPr/>
        <a:lstStyle/>
        <a:p>
          <a:r>
            <a:rPr lang="en-GB" sz="1600" dirty="0" err="1" smtClean="0"/>
            <a:t>Sviluppare</a:t>
          </a:r>
          <a:r>
            <a:rPr lang="en-GB" sz="1600" dirty="0" smtClean="0"/>
            <a:t> </a:t>
          </a:r>
          <a:r>
            <a:rPr lang="en-GB" sz="1600" dirty="0" err="1" smtClean="0"/>
            <a:t>relazioni</a:t>
          </a:r>
          <a:r>
            <a:rPr lang="en-GB" sz="1600" dirty="0" smtClean="0"/>
            <a:t> positive con le </a:t>
          </a:r>
          <a:r>
            <a:rPr lang="en-GB" sz="1600" dirty="0" err="1" smtClean="0"/>
            <a:t>famiglie</a:t>
          </a:r>
          <a:r>
            <a:rPr lang="en-GB" sz="1600" dirty="0" smtClean="0"/>
            <a:t> e la </a:t>
          </a:r>
          <a:r>
            <a:rPr lang="en-GB" sz="1600" dirty="0" err="1" smtClean="0"/>
            <a:t>comunità</a:t>
          </a:r>
          <a:r>
            <a:rPr lang="en-GB" sz="1600" dirty="0" smtClean="0"/>
            <a:t> </a:t>
          </a:r>
          <a:r>
            <a:rPr lang="en-GB" sz="1600" dirty="0" err="1" smtClean="0"/>
            <a:t>educante</a:t>
          </a:r>
          <a:r>
            <a:rPr lang="en-GB" sz="1600" dirty="0" smtClean="0"/>
            <a:t> </a:t>
          </a:r>
          <a:r>
            <a:rPr lang="en-GB" sz="1600" dirty="0" err="1" smtClean="0"/>
            <a:t>tutta</a:t>
          </a:r>
          <a:endParaRPr lang="en-US" sz="1600" dirty="0"/>
        </a:p>
      </dgm:t>
    </dgm:pt>
    <dgm:pt modelId="{3523FC60-19C1-4690-91B3-DC3AFE6C3F97}" type="parTrans" cxnId="{4389181A-C8C3-445A-AEE6-2332A1E84CEB}">
      <dgm:prSet/>
      <dgm:spPr/>
      <dgm:t>
        <a:bodyPr/>
        <a:lstStyle/>
        <a:p>
          <a:endParaRPr lang="en-US" sz="1600"/>
        </a:p>
      </dgm:t>
    </dgm:pt>
    <dgm:pt modelId="{184220C2-B827-44F1-A3D3-DDEFFFFE2B21}" type="sibTrans" cxnId="{4389181A-C8C3-445A-AEE6-2332A1E84CEB}">
      <dgm:prSet/>
      <dgm:spPr/>
      <dgm:t>
        <a:bodyPr/>
        <a:lstStyle/>
        <a:p>
          <a:endParaRPr lang="en-US" sz="1600"/>
        </a:p>
      </dgm:t>
    </dgm:pt>
    <dgm:pt modelId="{5BD2EE41-497D-45A9-B273-98FF63EF19C4}">
      <dgm:prSet custT="1"/>
      <dgm:spPr/>
      <dgm:t>
        <a:bodyPr/>
        <a:lstStyle/>
        <a:p>
          <a:r>
            <a:rPr lang="en-GB" sz="1600" dirty="0" err="1" smtClean="0"/>
            <a:t>Trattare</a:t>
          </a:r>
          <a:r>
            <a:rPr lang="en-GB" sz="1600" dirty="0" smtClean="0"/>
            <a:t> </a:t>
          </a:r>
          <a:r>
            <a:rPr lang="en-GB" sz="1600" dirty="0" err="1" smtClean="0"/>
            <a:t>tutte</a:t>
          </a:r>
          <a:r>
            <a:rPr lang="en-GB" sz="1600" dirty="0" smtClean="0"/>
            <a:t> le </a:t>
          </a:r>
          <a:r>
            <a:rPr lang="en-GB" sz="1600" dirty="0" err="1" smtClean="0"/>
            <a:t>famiglie</a:t>
          </a:r>
          <a:r>
            <a:rPr lang="en-GB" sz="1600" dirty="0" smtClean="0"/>
            <a:t> con </a:t>
          </a:r>
          <a:r>
            <a:rPr lang="en-GB" sz="1600" dirty="0" err="1" smtClean="0"/>
            <a:t>rispetto</a:t>
          </a:r>
          <a:r>
            <a:rPr lang="en-GB" sz="1600" dirty="0" smtClean="0"/>
            <a:t> e </a:t>
          </a:r>
          <a:r>
            <a:rPr lang="en-GB" sz="1600" dirty="0" err="1" smtClean="0"/>
            <a:t>tenendo</a:t>
          </a:r>
          <a:r>
            <a:rPr lang="en-GB" sz="1600" dirty="0" smtClean="0"/>
            <a:t> </a:t>
          </a:r>
          <a:r>
            <a:rPr lang="en-GB" sz="1600" dirty="0" err="1" smtClean="0"/>
            <a:t>conto</a:t>
          </a:r>
          <a:r>
            <a:rPr lang="en-GB" sz="1600" dirty="0" smtClean="0"/>
            <a:t> </a:t>
          </a:r>
          <a:r>
            <a:rPr lang="en-GB" sz="1600" dirty="0" err="1" smtClean="0"/>
            <a:t>dei</a:t>
          </a:r>
          <a:r>
            <a:rPr lang="en-GB" sz="1600" dirty="0" smtClean="0"/>
            <a:t> </a:t>
          </a:r>
          <a:r>
            <a:rPr lang="en-GB" sz="1600" dirty="0" err="1" smtClean="0"/>
            <a:t>loro</a:t>
          </a:r>
          <a:r>
            <a:rPr lang="en-GB" sz="1600" dirty="0" smtClean="0"/>
            <a:t> </a:t>
          </a:r>
          <a:r>
            <a:rPr lang="en-GB" sz="1600" dirty="0" err="1" smtClean="0"/>
            <a:t>bisogni</a:t>
          </a:r>
          <a:endParaRPr lang="en-US" sz="1600" dirty="0"/>
        </a:p>
      </dgm:t>
    </dgm:pt>
    <dgm:pt modelId="{4CC54A35-9BDB-478E-884A-8370D3CCDE8E}" type="parTrans" cxnId="{2ABC3528-EBB9-4B31-8448-065CADCF0F89}">
      <dgm:prSet/>
      <dgm:spPr/>
      <dgm:t>
        <a:bodyPr/>
        <a:lstStyle/>
        <a:p>
          <a:endParaRPr lang="en-US" sz="1600"/>
        </a:p>
      </dgm:t>
    </dgm:pt>
    <dgm:pt modelId="{777CBA61-700E-47E4-8FB1-85F466C4268E}" type="sibTrans" cxnId="{2ABC3528-EBB9-4B31-8448-065CADCF0F89}">
      <dgm:prSet/>
      <dgm:spPr/>
      <dgm:t>
        <a:bodyPr/>
        <a:lstStyle/>
        <a:p>
          <a:endParaRPr lang="en-US" sz="1600"/>
        </a:p>
      </dgm:t>
    </dgm:pt>
    <dgm:pt modelId="{2A25124A-5476-4A53-AC7E-554027C5812B}">
      <dgm:prSet custT="1"/>
      <dgm:spPr/>
      <dgm:t>
        <a:bodyPr/>
        <a:lstStyle/>
        <a:p>
          <a:r>
            <a:rPr lang="en-GB" sz="1600" dirty="0" err="1" smtClean="0"/>
            <a:t>assicurare</a:t>
          </a:r>
          <a:r>
            <a:rPr lang="en-GB" sz="1600" dirty="0" smtClean="0"/>
            <a:t> </a:t>
          </a:r>
          <a:r>
            <a:rPr lang="en-GB" sz="1600" dirty="0" err="1" smtClean="0"/>
            <a:t>il</a:t>
          </a:r>
          <a:r>
            <a:rPr lang="en-GB" sz="1600" dirty="0" smtClean="0"/>
            <a:t> </a:t>
          </a:r>
          <a:r>
            <a:rPr lang="en-GB" sz="1600" dirty="0" err="1" smtClean="0"/>
            <a:t>coinvolgimento</a:t>
          </a:r>
          <a:r>
            <a:rPr lang="en-GB" sz="1600" dirty="0" smtClean="0"/>
            <a:t> </a:t>
          </a:r>
          <a:r>
            <a:rPr lang="en-GB" sz="1600" dirty="0" err="1" smtClean="0"/>
            <a:t>dei</a:t>
          </a:r>
          <a:r>
            <a:rPr lang="en-GB" sz="1600" dirty="0" smtClean="0"/>
            <a:t> </a:t>
          </a:r>
          <a:r>
            <a:rPr lang="en-GB" sz="1600" dirty="0" err="1" smtClean="0"/>
            <a:t>genitori</a:t>
          </a:r>
          <a:r>
            <a:rPr lang="en-GB" sz="1600" dirty="0" smtClean="0"/>
            <a:t> </a:t>
          </a:r>
          <a:r>
            <a:rPr lang="en-GB" sz="1600" dirty="0" err="1" smtClean="0"/>
            <a:t>alle</a:t>
          </a:r>
          <a:r>
            <a:rPr lang="en-GB" sz="1600" dirty="0" smtClean="0"/>
            <a:t> </a:t>
          </a:r>
          <a:r>
            <a:rPr lang="en-GB" sz="1600" dirty="0" err="1" smtClean="0"/>
            <a:t>attività</a:t>
          </a:r>
          <a:r>
            <a:rPr lang="en-GB" sz="1600" dirty="0" smtClean="0"/>
            <a:t> </a:t>
          </a:r>
          <a:r>
            <a:rPr lang="en-GB" sz="1600" dirty="0" err="1" smtClean="0"/>
            <a:t>dei</a:t>
          </a:r>
          <a:r>
            <a:rPr lang="en-GB" sz="1600" dirty="0" smtClean="0"/>
            <a:t>/</a:t>
          </a:r>
          <a:r>
            <a:rPr lang="en-GB" sz="1600" dirty="0" err="1" smtClean="0"/>
            <a:t>lle</a:t>
          </a:r>
          <a:r>
            <a:rPr lang="en-GB" sz="1600" dirty="0" smtClean="0"/>
            <a:t> </a:t>
          </a:r>
          <a:r>
            <a:rPr lang="en-GB" sz="1600" dirty="0" err="1" smtClean="0"/>
            <a:t>propri</a:t>
          </a:r>
          <a:r>
            <a:rPr lang="en-GB" sz="1600" dirty="0" smtClean="0"/>
            <a:t>(e) </a:t>
          </a:r>
          <a:r>
            <a:rPr lang="en-GB" sz="1600" dirty="0" err="1" smtClean="0"/>
            <a:t>figli</a:t>
          </a:r>
          <a:r>
            <a:rPr lang="en-GB" sz="1600" dirty="0" smtClean="0"/>
            <a:t>/e con </a:t>
          </a:r>
          <a:r>
            <a:rPr lang="en-GB" sz="1600" dirty="0" err="1" smtClean="0"/>
            <a:t>regolarità</a:t>
          </a:r>
          <a:endParaRPr lang="en-US" sz="1600" dirty="0"/>
        </a:p>
      </dgm:t>
    </dgm:pt>
    <dgm:pt modelId="{E4EF4BC4-06D2-4BE3-B0B8-7DD120DB8B74}" type="parTrans" cxnId="{9932453B-EBF6-4B31-9111-37855EF57168}">
      <dgm:prSet/>
      <dgm:spPr/>
      <dgm:t>
        <a:bodyPr/>
        <a:lstStyle/>
        <a:p>
          <a:endParaRPr lang="en-US" sz="1600"/>
        </a:p>
      </dgm:t>
    </dgm:pt>
    <dgm:pt modelId="{13C4E5AA-0B2E-4FDE-964D-1B10723CC234}" type="sibTrans" cxnId="{9932453B-EBF6-4B31-9111-37855EF57168}">
      <dgm:prSet/>
      <dgm:spPr/>
      <dgm:t>
        <a:bodyPr/>
        <a:lstStyle/>
        <a:p>
          <a:endParaRPr lang="en-US" sz="1600"/>
        </a:p>
      </dgm:t>
    </dgm:pt>
    <dgm:pt modelId="{41B5AC6B-6AA0-49A7-B488-E05E66AF2BC5}">
      <dgm:prSet custT="1"/>
      <dgm:spPr/>
      <dgm:t>
        <a:bodyPr/>
        <a:lstStyle/>
        <a:p>
          <a:r>
            <a:rPr lang="en-GB" sz="1600" dirty="0" err="1" smtClean="0"/>
            <a:t>supportare</a:t>
          </a:r>
          <a:r>
            <a:rPr lang="en-GB" sz="1600" dirty="0" smtClean="0"/>
            <a:t> le </a:t>
          </a:r>
          <a:r>
            <a:rPr lang="en-GB" sz="1600" dirty="0" err="1" smtClean="0"/>
            <a:t>competenze</a:t>
          </a:r>
          <a:r>
            <a:rPr lang="en-GB" sz="1600" dirty="0" smtClean="0"/>
            <a:t> </a:t>
          </a:r>
          <a:r>
            <a:rPr lang="en-GB" sz="1600" dirty="0" err="1" smtClean="0"/>
            <a:t>genitoriali</a:t>
          </a:r>
          <a:r>
            <a:rPr lang="en-GB" sz="1600" dirty="0" smtClean="0"/>
            <a:t> </a:t>
          </a:r>
          <a:r>
            <a:rPr lang="en-GB" sz="1600" dirty="0" err="1" smtClean="0"/>
            <a:t>delle</a:t>
          </a:r>
          <a:r>
            <a:rPr lang="en-GB" sz="1600" dirty="0" smtClean="0"/>
            <a:t> </a:t>
          </a:r>
          <a:r>
            <a:rPr lang="en-GB" sz="1600" dirty="0" err="1" smtClean="0"/>
            <a:t>famiglie</a:t>
          </a:r>
          <a:endParaRPr lang="en-US" sz="1600" dirty="0"/>
        </a:p>
      </dgm:t>
    </dgm:pt>
    <dgm:pt modelId="{754D5DB9-C9BB-453C-ABA9-EDDEC6531D9E}" type="parTrans" cxnId="{91066A53-1BF5-4029-AFD8-F0DCF52F7F30}">
      <dgm:prSet/>
      <dgm:spPr/>
      <dgm:t>
        <a:bodyPr/>
        <a:lstStyle/>
        <a:p>
          <a:endParaRPr lang="en-US" sz="1600"/>
        </a:p>
      </dgm:t>
    </dgm:pt>
    <dgm:pt modelId="{F8284E20-3D55-4601-AD0A-7B437652863D}" type="sibTrans" cxnId="{91066A53-1BF5-4029-AFD8-F0DCF52F7F30}">
      <dgm:prSet/>
      <dgm:spPr/>
      <dgm:t>
        <a:bodyPr/>
        <a:lstStyle/>
        <a:p>
          <a:endParaRPr lang="en-US" sz="1600"/>
        </a:p>
      </dgm:t>
    </dgm:pt>
    <dgm:pt modelId="{507C4811-2E48-4705-84D2-FE2713509E03}">
      <dgm:prSet phldrT="[Text]" custT="1"/>
      <dgm:spPr/>
      <dgm:t>
        <a:bodyPr/>
        <a:lstStyle/>
        <a:p>
          <a:r>
            <a:rPr lang="en-GB" sz="1600" dirty="0" err="1" smtClean="0"/>
            <a:t>Supportare</a:t>
          </a:r>
          <a:r>
            <a:rPr lang="en-GB" sz="1600" dirty="0" smtClean="0"/>
            <a:t> bambini/</a:t>
          </a:r>
          <a:r>
            <a:rPr lang="en-GB" sz="1600" dirty="0" err="1" smtClean="0"/>
            <a:t>bambine</a:t>
          </a:r>
          <a:r>
            <a:rPr lang="en-GB" sz="1600" dirty="0" smtClean="0"/>
            <a:t> e le </a:t>
          </a:r>
          <a:r>
            <a:rPr lang="en-GB" sz="1600" dirty="0" err="1" smtClean="0"/>
            <a:t>loro</a:t>
          </a:r>
          <a:r>
            <a:rPr lang="en-GB" sz="1600" dirty="0" smtClean="0"/>
            <a:t> </a:t>
          </a:r>
          <a:r>
            <a:rPr lang="en-GB" sz="1600" dirty="0" err="1" smtClean="0"/>
            <a:t>famiglie</a:t>
          </a:r>
          <a:r>
            <a:rPr lang="en-GB" sz="1600" dirty="0" smtClean="0"/>
            <a:t> le cui </a:t>
          </a:r>
          <a:r>
            <a:rPr lang="en-GB" sz="1600" dirty="0" err="1" smtClean="0"/>
            <a:t>condizioni</a:t>
          </a:r>
          <a:r>
            <a:rPr lang="en-GB" sz="1600" dirty="0" smtClean="0"/>
            <a:t> </a:t>
          </a:r>
          <a:r>
            <a:rPr lang="en-GB" sz="1600" dirty="0" err="1" smtClean="0"/>
            <a:t>rendono</a:t>
          </a:r>
          <a:r>
            <a:rPr lang="en-GB" sz="1600" dirty="0" smtClean="0"/>
            <a:t> </a:t>
          </a:r>
          <a:r>
            <a:rPr lang="en-GB" sz="1600" dirty="0" err="1" smtClean="0"/>
            <a:t>più</a:t>
          </a:r>
          <a:r>
            <a:rPr lang="en-GB" sz="1600" dirty="0" smtClean="0"/>
            <a:t> difficile la </a:t>
          </a:r>
          <a:r>
            <a:rPr lang="en-GB" sz="1600" dirty="0" err="1" smtClean="0"/>
            <a:t>partecipazione</a:t>
          </a:r>
          <a:r>
            <a:rPr lang="en-GB" sz="1600" dirty="0" smtClean="0"/>
            <a:t> </a:t>
          </a:r>
          <a:r>
            <a:rPr lang="en-GB" sz="1600" dirty="0" err="1" smtClean="0"/>
            <a:t>alla</a:t>
          </a:r>
          <a:r>
            <a:rPr lang="en-GB" sz="1600" dirty="0" smtClean="0"/>
            <a:t> </a:t>
          </a:r>
          <a:r>
            <a:rPr lang="en-GB" sz="1600" dirty="0" err="1" smtClean="0"/>
            <a:t>scuola</a:t>
          </a:r>
          <a:r>
            <a:rPr lang="en-GB" sz="1600" dirty="0" smtClean="0"/>
            <a:t> </a:t>
          </a:r>
          <a:r>
            <a:rPr lang="en-GB" sz="1600" dirty="0" err="1" smtClean="0"/>
            <a:t>d’infanzia</a:t>
          </a:r>
          <a:endParaRPr lang="en-US" sz="1600" dirty="0"/>
        </a:p>
      </dgm:t>
    </dgm:pt>
    <dgm:pt modelId="{CC0AD12A-7270-45C6-B160-935839CCE1B8}" type="parTrans" cxnId="{9C5DD9D8-B1D9-4DD3-88BA-346829ABABD6}">
      <dgm:prSet/>
      <dgm:spPr/>
      <dgm:t>
        <a:bodyPr/>
        <a:lstStyle/>
        <a:p>
          <a:endParaRPr lang="en-US" sz="1600"/>
        </a:p>
      </dgm:t>
    </dgm:pt>
    <dgm:pt modelId="{B5AD0DA4-12F1-4B70-9E9E-EBFF46778F97}" type="sibTrans" cxnId="{9C5DD9D8-B1D9-4DD3-88BA-346829ABABD6}">
      <dgm:prSet/>
      <dgm:spPr/>
      <dgm:t>
        <a:bodyPr/>
        <a:lstStyle/>
        <a:p>
          <a:endParaRPr lang="en-US" sz="1600"/>
        </a:p>
      </dgm:t>
    </dgm:pt>
    <dgm:pt modelId="{63C78005-0D95-4248-8454-FF349DA4EF56}">
      <dgm:prSet custT="1"/>
      <dgm:spPr/>
      <dgm:t>
        <a:bodyPr/>
        <a:lstStyle/>
        <a:p>
          <a:r>
            <a:rPr lang="en-GB" sz="1600" dirty="0" err="1" smtClean="0"/>
            <a:t>Stabilire</a:t>
          </a:r>
          <a:r>
            <a:rPr lang="en-GB" sz="1600" dirty="0" smtClean="0"/>
            <a:t> e </a:t>
          </a:r>
          <a:r>
            <a:rPr lang="en-GB" sz="1600" dirty="0" err="1" smtClean="0"/>
            <a:t>mantenere</a:t>
          </a:r>
          <a:r>
            <a:rPr lang="en-GB" sz="1600" dirty="0" smtClean="0"/>
            <a:t> </a:t>
          </a:r>
          <a:r>
            <a:rPr lang="en-GB" sz="1600" dirty="0" err="1" smtClean="0"/>
            <a:t>buone</a:t>
          </a:r>
          <a:r>
            <a:rPr lang="en-GB" sz="1600" dirty="0" smtClean="0"/>
            <a:t> </a:t>
          </a:r>
          <a:r>
            <a:rPr lang="en-GB" sz="1600" dirty="0" err="1" smtClean="0"/>
            <a:t>relazioni</a:t>
          </a:r>
          <a:r>
            <a:rPr lang="en-GB" sz="1600" dirty="0" smtClean="0"/>
            <a:t> con le </a:t>
          </a:r>
          <a:r>
            <a:rPr lang="en-GB" sz="1600" dirty="0" err="1" smtClean="0"/>
            <a:t>famiglie</a:t>
          </a:r>
          <a:r>
            <a:rPr lang="en-GB" sz="1600" dirty="0" smtClean="0"/>
            <a:t> e la </a:t>
          </a:r>
          <a:r>
            <a:rPr lang="en-GB" sz="1600" dirty="0" err="1" smtClean="0"/>
            <a:t>comunità</a:t>
          </a:r>
          <a:r>
            <a:rPr lang="en-GB" sz="1600" dirty="0" smtClean="0"/>
            <a:t> locale</a:t>
          </a:r>
          <a:endParaRPr lang="en-US" sz="1600" dirty="0"/>
        </a:p>
      </dgm:t>
    </dgm:pt>
    <dgm:pt modelId="{DD671E4F-1F27-48B2-8975-E9C9F99557FE}" type="parTrans" cxnId="{618EA153-D3F0-4C76-8CF8-CE6BE12F83B6}">
      <dgm:prSet/>
      <dgm:spPr/>
      <dgm:t>
        <a:bodyPr/>
        <a:lstStyle/>
        <a:p>
          <a:endParaRPr lang="en-US" sz="1600"/>
        </a:p>
      </dgm:t>
    </dgm:pt>
    <dgm:pt modelId="{A1A11248-CC34-47ED-A76F-083054DAB377}" type="sibTrans" cxnId="{618EA153-D3F0-4C76-8CF8-CE6BE12F83B6}">
      <dgm:prSet/>
      <dgm:spPr/>
      <dgm:t>
        <a:bodyPr/>
        <a:lstStyle/>
        <a:p>
          <a:endParaRPr lang="en-US" sz="1600"/>
        </a:p>
      </dgm:t>
    </dgm:pt>
    <dgm:pt modelId="{4609F6A4-7549-43A4-A308-EF9E45425432}">
      <dgm:prSet phldrT="[Text]" custT="1"/>
      <dgm:spPr/>
      <dgm:t>
        <a:bodyPr/>
        <a:lstStyle/>
        <a:p>
          <a:r>
            <a:rPr lang="en-GB" sz="1600" dirty="0" err="1" smtClean="0"/>
            <a:t>Stabilire</a:t>
          </a:r>
          <a:r>
            <a:rPr lang="en-GB" sz="1600" dirty="0" smtClean="0"/>
            <a:t> e </a:t>
          </a:r>
          <a:r>
            <a:rPr lang="en-GB" sz="1600" dirty="0" err="1" smtClean="0"/>
            <a:t>monitorare</a:t>
          </a:r>
          <a:r>
            <a:rPr lang="en-GB" sz="1600" dirty="0" smtClean="0"/>
            <a:t> </a:t>
          </a:r>
          <a:r>
            <a:rPr lang="en-GB" sz="1600" dirty="0" err="1" smtClean="0"/>
            <a:t>politiche</a:t>
          </a:r>
          <a:r>
            <a:rPr lang="en-GB" sz="1600" dirty="0" smtClean="0"/>
            <a:t> interne </a:t>
          </a:r>
          <a:r>
            <a:rPr lang="en-GB" sz="1600" dirty="0" err="1" smtClean="0"/>
            <a:t>alla</a:t>
          </a:r>
          <a:r>
            <a:rPr lang="en-GB" sz="1600" dirty="0" smtClean="0"/>
            <a:t> </a:t>
          </a:r>
          <a:r>
            <a:rPr lang="en-GB" sz="1600" dirty="0" err="1" smtClean="0"/>
            <a:t>scuola</a:t>
          </a:r>
          <a:r>
            <a:rPr lang="en-GB" sz="1600" dirty="0" smtClean="0"/>
            <a:t> per </a:t>
          </a:r>
          <a:r>
            <a:rPr lang="en-GB" sz="1600" dirty="0" err="1" smtClean="0"/>
            <a:t>lavorare</a:t>
          </a:r>
          <a:r>
            <a:rPr lang="en-GB" sz="1600" dirty="0" smtClean="0"/>
            <a:t> con </a:t>
          </a:r>
          <a:r>
            <a:rPr lang="en-GB" sz="1600" dirty="0" err="1" smtClean="0"/>
            <a:t>genitori</a:t>
          </a:r>
          <a:r>
            <a:rPr lang="en-GB" sz="1600" dirty="0" smtClean="0"/>
            <a:t>, </a:t>
          </a:r>
          <a:r>
            <a:rPr lang="en-GB" sz="1600" dirty="0" err="1" smtClean="0"/>
            <a:t>famiglie</a:t>
          </a:r>
          <a:r>
            <a:rPr lang="en-GB" sz="1600" dirty="0" smtClean="0"/>
            <a:t> e </a:t>
          </a:r>
          <a:r>
            <a:rPr lang="en-GB" sz="1600" dirty="0" err="1" smtClean="0"/>
            <a:t>comunità</a:t>
          </a:r>
          <a:r>
            <a:rPr lang="en-GB" sz="1600" dirty="0" smtClean="0"/>
            <a:t> locale</a:t>
          </a:r>
          <a:endParaRPr lang="en-US" sz="1600" dirty="0"/>
        </a:p>
      </dgm:t>
    </dgm:pt>
    <dgm:pt modelId="{4CB0F49C-0E27-45BF-91D4-07FC1EC99218}" type="parTrans" cxnId="{78D2F0F5-5E1A-4735-BEF1-E1983296C7CC}">
      <dgm:prSet/>
      <dgm:spPr/>
      <dgm:t>
        <a:bodyPr/>
        <a:lstStyle/>
        <a:p>
          <a:endParaRPr lang="it-IT"/>
        </a:p>
      </dgm:t>
    </dgm:pt>
    <dgm:pt modelId="{E7C38AE6-4A3E-489E-BF7F-7BE03DD9E874}" type="sibTrans" cxnId="{78D2F0F5-5E1A-4735-BEF1-E1983296C7CC}">
      <dgm:prSet/>
      <dgm:spPr/>
      <dgm:t>
        <a:bodyPr/>
        <a:lstStyle/>
        <a:p>
          <a:endParaRPr lang="it-IT"/>
        </a:p>
      </dgm:t>
    </dgm:pt>
    <dgm:pt modelId="{79F6D196-3463-496E-9E32-3F49CF068A6B}" type="pres">
      <dgm:prSet presAssocID="{68C8C58E-75D3-4AA6-9144-6A657A2D8A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80A235-D0EA-4888-AB58-DD3E09CBA135}" type="pres">
      <dgm:prSet presAssocID="{A6C5A488-1A91-40FD-AD20-B6EA5606E799}" presName="composite" presStyleCnt="0"/>
      <dgm:spPr/>
    </dgm:pt>
    <dgm:pt modelId="{C21DABB4-6EDC-4B93-8182-15E173A03B16}" type="pres">
      <dgm:prSet presAssocID="{A6C5A488-1A91-40FD-AD20-B6EA5606E79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81EC1-BD82-459D-B563-9656CD5FCBE0}" type="pres">
      <dgm:prSet presAssocID="{A6C5A488-1A91-40FD-AD20-B6EA5606E79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C9A3E-F63C-462E-AE84-2FBF08E95FA9}" type="pres">
      <dgm:prSet presAssocID="{B88C174C-391D-43F7-A332-ADB367D8BAF2}" presName="sp" presStyleCnt="0"/>
      <dgm:spPr/>
    </dgm:pt>
    <dgm:pt modelId="{F8881E98-05D2-48F1-817F-0B57A398DEC2}" type="pres">
      <dgm:prSet presAssocID="{BE3CEE71-2BBD-436E-A68B-8D5F0D9E407A}" presName="composite" presStyleCnt="0"/>
      <dgm:spPr/>
    </dgm:pt>
    <dgm:pt modelId="{84E14332-A077-4957-BF7D-D7655D858D87}" type="pres">
      <dgm:prSet presAssocID="{BE3CEE71-2BBD-436E-A68B-8D5F0D9E407A}" presName="parentText" presStyleLbl="alignNode1" presStyleIdx="1" presStyleCnt="3" custScaleY="1397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DDA7C-D6DA-48A1-AB7B-22E059054373}" type="pres">
      <dgm:prSet presAssocID="{BE3CEE71-2BBD-436E-A68B-8D5F0D9E407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01A88-FAD8-40D8-916B-2154FDE43C0D}" type="pres">
      <dgm:prSet presAssocID="{FD2E8D6F-68D2-4311-832F-ED0BA8B4CAE2}" presName="sp" presStyleCnt="0"/>
      <dgm:spPr/>
    </dgm:pt>
    <dgm:pt modelId="{D8FB193E-6F93-45CB-B7C5-06D58F3F99E0}" type="pres">
      <dgm:prSet presAssocID="{A24E3A4C-5870-425D-8866-4298B0BBACDB}" presName="composite" presStyleCnt="0"/>
      <dgm:spPr/>
    </dgm:pt>
    <dgm:pt modelId="{70386C7D-E7F3-49DD-AC87-674AB410F032}" type="pres">
      <dgm:prSet presAssocID="{A24E3A4C-5870-425D-8866-4298B0BBACD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12C34-9584-4451-BFD4-F490E68C3631}" type="pres">
      <dgm:prSet presAssocID="{A24E3A4C-5870-425D-8866-4298B0BBACD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0A56CB-0462-4080-87CD-D35A7F4FFD03}" srcId="{68C8C58E-75D3-4AA6-9144-6A657A2D8AF7}" destId="{BE3CEE71-2BBD-436E-A68B-8D5F0D9E407A}" srcOrd="1" destOrd="0" parTransId="{7634BC82-A233-431E-805C-3AFDC20DA79F}" sibTransId="{FD2E8D6F-68D2-4311-832F-ED0BA8B4CAE2}"/>
    <dgm:cxn modelId="{CC0F1E57-30FD-45FD-83AB-33CEBF3121E2}" type="presOf" srcId="{2A25124A-5476-4A53-AC7E-554027C5812B}" destId="{8F6DDA7C-D6DA-48A1-AB7B-22E059054373}" srcOrd="0" destOrd="1" presId="urn:microsoft.com/office/officeart/2005/8/layout/chevron2"/>
    <dgm:cxn modelId="{2ABC3528-EBB9-4B31-8448-065CADCF0F89}" srcId="{A6C5A488-1A91-40FD-AD20-B6EA5606E799}" destId="{5BD2EE41-497D-45A9-B273-98FF63EF19C4}" srcOrd="1" destOrd="0" parTransId="{4CC54A35-9BDB-478E-884A-8370D3CCDE8E}" sibTransId="{777CBA61-700E-47E4-8FB1-85F466C4268E}"/>
    <dgm:cxn modelId="{F95ED6CE-FA94-4B6D-8DFD-0AF1A1D6E5BD}" type="presOf" srcId="{5BD2EE41-497D-45A9-B273-98FF63EF19C4}" destId="{08F81EC1-BD82-459D-B563-9656CD5FCBE0}" srcOrd="0" destOrd="1" presId="urn:microsoft.com/office/officeart/2005/8/layout/chevron2"/>
    <dgm:cxn modelId="{6ABC88FD-CAF2-4673-9250-1E5BD313A45D}" type="presOf" srcId="{507C4811-2E48-4705-84D2-FE2713509E03}" destId="{93A12C34-9584-4451-BFD4-F490E68C3631}" srcOrd="0" destOrd="0" presId="urn:microsoft.com/office/officeart/2005/8/layout/chevron2"/>
    <dgm:cxn modelId="{9932453B-EBF6-4B31-9111-37855EF57168}" srcId="{BE3CEE71-2BBD-436E-A68B-8D5F0D9E407A}" destId="{2A25124A-5476-4A53-AC7E-554027C5812B}" srcOrd="1" destOrd="0" parTransId="{E4EF4BC4-06D2-4BE3-B0B8-7DD120DB8B74}" sibTransId="{13C4E5AA-0B2E-4FDE-964D-1B10723CC234}"/>
    <dgm:cxn modelId="{34098816-C3D3-4061-8CE1-F7B6B878DE4B}" type="presOf" srcId="{BE3CEE71-2BBD-436E-A68B-8D5F0D9E407A}" destId="{84E14332-A077-4957-BF7D-D7655D858D87}" srcOrd="0" destOrd="0" presId="urn:microsoft.com/office/officeart/2005/8/layout/chevron2"/>
    <dgm:cxn modelId="{CE9D9DE9-A98C-4101-BA16-1E3AFE26F31B}" type="presOf" srcId="{B3E8CE12-177E-4496-9347-67DB594A23F6}" destId="{08F81EC1-BD82-459D-B563-9656CD5FCBE0}" srcOrd="0" destOrd="0" presId="urn:microsoft.com/office/officeart/2005/8/layout/chevron2"/>
    <dgm:cxn modelId="{DF2DD87D-1CB3-4BE7-89B6-C6A936ED64EC}" srcId="{BE3CEE71-2BBD-436E-A68B-8D5F0D9E407A}" destId="{A64A9C8D-A623-488D-A489-898D8C29C4F5}" srcOrd="0" destOrd="0" parTransId="{5D9E2930-8624-49B4-82FA-56DE7C1041D2}" sibTransId="{5412D2F4-9662-4912-BBBF-F149F25D30EE}"/>
    <dgm:cxn modelId="{9C5DD9D8-B1D9-4DD3-88BA-346829ABABD6}" srcId="{A24E3A4C-5870-425D-8866-4298B0BBACDB}" destId="{507C4811-2E48-4705-84D2-FE2713509E03}" srcOrd="0" destOrd="0" parTransId="{CC0AD12A-7270-45C6-B160-935839CCE1B8}" sibTransId="{B5AD0DA4-12F1-4B70-9E9E-EBFF46778F97}"/>
    <dgm:cxn modelId="{91066A53-1BF5-4029-AFD8-F0DCF52F7F30}" srcId="{BE3CEE71-2BBD-436E-A68B-8D5F0D9E407A}" destId="{41B5AC6B-6AA0-49A7-B488-E05E66AF2BC5}" srcOrd="2" destOrd="0" parTransId="{754D5DB9-C9BB-453C-ABA9-EDDEC6531D9E}" sibTransId="{F8284E20-3D55-4601-AD0A-7B437652863D}"/>
    <dgm:cxn modelId="{618EA153-D3F0-4C76-8CF8-CE6BE12F83B6}" srcId="{A24E3A4C-5870-425D-8866-4298B0BBACDB}" destId="{63C78005-0D95-4248-8454-FF349DA4EF56}" srcOrd="2" destOrd="0" parTransId="{DD671E4F-1F27-48B2-8975-E9C9F99557FE}" sibTransId="{A1A11248-CC34-47ED-A76F-083054DAB377}"/>
    <dgm:cxn modelId="{E58071C8-1707-45B6-AF4A-C008777D8225}" type="presOf" srcId="{63C78005-0D95-4248-8454-FF349DA4EF56}" destId="{93A12C34-9584-4451-BFD4-F490E68C3631}" srcOrd="0" destOrd="2" presId="urn:microsoft.com/office/officeart/2005/8/layout/chevron2"/>
    <dgm:cxn modelId="{018C49B8-FB15-48C1-AC36-1BDABF3E5EA1}" srcId="{68C8C58E-75D3-4AA6-9144-6A657A2D8AF7}" destId="{A24E3A4C-5870-425D-8866-4298B0BBACDB}" srcOrd="2" destOrd="0" parTransId="{FA1FACFC-E836-4482-A9DC-8D1DDADC2264}" sibTransId="{45142F61-CC95-46CC-942B-5B4338809C4D}"/>
    <dgm:cxn modelId="{68EAAF69-930C-4D47-AD8E-E11821BEBE15}" srcId="{68C8C58E-75D3-4AA6-9144-6A657A2D8AF7}" destId="{A6C5A488-1A91-40FD-AD20-B6EA5606E799}" srcOrd="0" destOrd="0" parTransId="{FD6CC92F-4C0B-4B08-AC01-362F23EFC6F7}" sibTransId="{B88C174C-391D-43F7-A332-ADB367D8BAF2}"/>
    <dgm:cxn modelId="{2E69F0F5-F343-4113-ADB9-A5FF6537531F}" type="presOf" srcId="{4609F6A4-7549-43A4-A308-EF9E45425432}" destId="{93A12C34-9584-4451-BFD4-F490E68C3631}" srcOrd="0" destOrd="1" presId="urn:microsoft.com/office/officeart/2005/8/layout/chevron2"/>
    <dgm:cxn modelId="{78D2F0F5-5E1A-4735-BEF1-E1983296C7CC}" srcId="{A24E3A4C-5870-425D-8866-4298B0BBACDB}" destId="{4609F6A4-7549-43A4-A308-EF9E45425432}" srcOrd="1" destOrd="0" parTransId="{4CB0F49C-0E27-45BF-91D4-07FC1EC99218}" sibTransId="{E7C38AE6-4A3E-489E-BF7F-7BE03DD9E874}"/>
    <dgm:cxn modelId="{4389181A-C8C3-445A-AEE6-2332A1E84CEB}" srcId="{A6C5A488-1A91-40FD-AD20-B6EA5606E799}" destId="{B3E8CE12-177E-4496-9347-67DB594A23F6}" srcOrd="0" destOrd="0" parTransId="{3523FC60-19C1-4690-91B3-DC3AFE6C3F97}" sibTransId="{184220C2-B827-44F1-A3D3-DDEFFFFE2B21}"/>
    <dgm:cxn modelId="{3E1CEDF7-C39E-4806-BC50-9BC6EB031465}" type="presOf" srcId="{A6C5A488-1A91-40FD-AD20-B6EA5606E799}" destId="{C21DABB4-6EDC-4B93-8182-15E173A03B16}" srcOrd="0" destOrd="0" presId="urn:microsoft.com/office/officeart/2005/8/layout/chevron2"/>
    <dgm:cxn modelId="{0A1DEED8-C877-4A78-AD78-A6146CF343C3}" type="presOf" srcId="{41B5AC6B-6AA0-49A7-B488-E05E66AF2BC5}" destId="{8F6DDA7C-D6DA-48A1-AB7B-22E059054373}" srcOrd="0" destOrd="2" presId="urn:microsoft.com/office/officeart/2005/8/layout/chevron2"/>
    <dgm:cxn modelId="{BB06E1C2-D728-4464-B806-8A38C612F7E1}" type="presOf" srcId="{A64A9C8D-A623-488D-A489-898D8C29C4F5}" destId="{8F6DDA7C-D6DA-48A1-AB7B-22E059054373}" srcOrd="0" destOrd="0" presId="urn:microsoft.com/office/officeart/2005/8/layout/chevron2"/>
    <dgm:cxn modelId="{557DCA3D-6D40-45BE-9474-B90022E1F50F}" type="presOf" srcId="{68C8C58E-75D3-4AA6-9144-6A657A2D8AF7}" destId="{79F6D196-3463-496E-9E32-3F49CF068A6B}" srcOrd="0" destOrd="0" presId="urn:microsoft.com/office/officeart/2005/8/layout/chevron2"/>
    <dgm:cxn modelId="{C734DA34-D1FC-4504-877B-215F3D097924}" type="presOf" srcId="{A24E3A4C-5870-425D-8866-4298B0BBACDB}" destId="{70386C7D-E7F3-49DD-AC87-674AB410F032}" srcOrd="0" destOrd="0" presId="urn:microsoft.com/office/officeart/2005/8/layout/chevron2"/>
    <dgm:cxn modelId="{0CC91C8D-6A8C-40CD-8C5C-1E3525573265}" type="presParOf" srcId="{79F6D196-3463-496E-9E32-3F49CF068A6B}" destId="{5180A235-D0EA-4888-AB58-DD3E09CBA135}" srcOrd="0" destOrd="0" presId="urn:microsoft.com/office/officeart/2005/8/layout/chevron2"/>
    <dgm:cxn modelId="{218457F4-5C1E-48C2-9640-20664C764697}" type="presParOf" srcId="{5180A235-D0EA-4888-AB58-DD3E09CBA135}" destId="{C21DABB4-6EDC-4B93-8182-15E173A03B16}" srcOrd="0" destOrd="0" presId="urn:microsoft.com/office/officeart/2005/8/layout/chevron2"/>
    <dgm:cxn modelId="{8C952C06-31AE-46D4-9D58-40852AC5F295}" type="presParOf" srcId="{5180A235-D0EA-4888-AB58-DD3E09CBA135}" destId="{08F81EC1-BD82-459D-B563-9656CD5FCBE0}" srcOrd="1" destOrd="0" presId="urn:microsoft.com/office/officeart/2005/8/layout/chevron2"/>
    <dgm:cxn modelId="{B31C2E88-3024-48C7-834E-935200B48EE7}" type="presParOf" srcId="{79F6D196-3463-496E-9E32-3F49CF068A6B}" destId="{FABC9A3E-F63C-462E-AE84-2FBF08E95FA9}" srcOrd="1" destOrd="0" presId="urn:microsoft.com/office/officeart/2005/8/layout/chevron2"/>
    <dgm:cxn modelId="{52B0F30A-DAD0-4482-BB48-40DE85CF3319}" type="presParOf" srcId="{79F6D196-3463-496E-9E32-3F49CF068A6B}" destId="{F8881E98-05D2-48F1-817F-0B57A398DEC2}" srcOrd="2" destOrd="0" presId="urn:microsoft.com/office/officeart/2005/8/layout/chevron2"/>
    <dgm:cxn modelId="{C50E0B56-78FA-42B2-AD44-9E684FF8A959}" type="presParOf" srcId="{F8881E98-05D2-48F1-817F-0B57A398DEC2}" destId="{84E14332-A077-4957-BF7D-D7655D858D87}" srcOrd="0" destOrd="0" presId="urn:microsoft.com/office/officeart/2005/8/layout/chevron2"/>
    <dgm:cxn modelId="{59E57295-7EE6-4B7C-B34F-4F72F61E3746}" type="presParOf" srcId="{F8881E98-05D2-48F1-817F-0B57A398DEC2}" destId="{8F6DDA7C-D6DA-48A1-AB7B-22E059054373}" srcOrd="1" destOrd="0" presId="urn:microsoft.com/office/officeart/2005/8/layout/chevron2"/>
    <dgm:cxn modelId="{F81EF7D8-B92A-495D-885D-A80D4066604A}" type="presParOf" srcId="{79F6D196-3463-496E-9E32-3F49CF068A6B}" destId="{45501A88-FAD8-40D8-916B-2154FDE43C0D}" srcOrd="3" destOrd="0" presId="urn:microsoft.com/office/officeart/2005/8/layout/chevron2"/>
    <dgm:cxn modelId="{02AA7E67-41C6-44BA-AA3D-257F313CB1EA}" type="presParOf" srcId="{79F6D196-3463-496E-9E32-3F49CF068A6B}" destId="{D8FB193E-6F93-45CB-B7C5-06D58F3F99E0}" srcOrd="4" destOrd="0" presId="urn:microsoft.com/office/officeart/2005/8/layout/chevron2"/>
    <dgm:cxn modelId="{BACA50BA-4F2D-426D-B676-B0ADC7F4E555}" type="presParOf" srcId="{D8FB193E-6F93-45CB-B7C5-06D58F3F99E0}" destId="{70386C7D-E7F3-49DD-AC87-674AB410F032}" srcOrd="0" destOrd="0" presId="urn:microsoft.com/office/officeart/2005/8/layout/chevron2"/>
    <dgm:cxn modelId="{F39E2A6E-674C-4A99-BF07-8E4D8CD0B73A}" type="presParOf" srcId="{D8FB193E-6F93-45CB-B7C5-06D58F3F99E0}" destId="{93A12C34-9584-4451-BFD4-F490E68C36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E560A-A02A-4C4C-B4DB-F6AA1B698610}">
      <dsp:nvSpPr>
        <dsp:cNvPr id="0" name=""/>
        <dsp:cNvSpPr/>
      </dsp:nvSpPr>
      <dsp:spPr>
        <a:xfrm>
          <a:off x="0" y="525780"/>
          <a:ext cx="4334256" cy="286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386" tIns="1353820" rIns="336386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000" kern="1200" dirty="0" err="1" smtClean="0"/>
            <a:t>Bandi</a:t>
          </a:r>
          <a:r>
            <a:rPr lang="fr-BE" sz="2000" kern="1200" dirty="0" smtClean="0"/>
            <a:t> per </a:t>
          </a:r>
          <a:r>
            <a:rPr lang="fr-BE" sz="2000" kern="1200" dirty="0" err="1" smtClean="0"/>
            <a:t>finanziamenti</a:t>
          </a:r>
          <a:r>
            <a:rPr lang="fr-BE" sz="2000" kern="1200" dirty="0" smtClean="0"/>
            <a:t> 2020 + 2021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000" kern="1200" dirty="0" err="1" smtClean="0"/>
            <a:t>Campagna</a:t>
          </a:r>
          <a:r>
            <a:rPr lang="fr-BE" sz="2000" kern="1200" dirty="0" smtClean="0"/>
            <a:t> di </a:t>
          </a:r>
          <a:r>
            <a:rPr lang="fr-BE" sz="2000" kern="1200" dirty="0" err="1" smtClean="0"/>
            <a:t>sensibilizzazione</a:t>
          </a:r>
          <a:r>
            <a:rPr lang="fr-BE" sz="2000" kern="1200" dirty="0" smtClean="0"/>
            <a:t> </a:t>
          </a:r>
          <a:r>
            <a:rPr lang="fr-BE" sz="2000" kern="1200" dirty="0" err="1" smtClean="0"/>
            <a:t>europea</a:t>
          </a:r>
          <a:r>
            <a:rPr lang="fr-BE" sz="2000" kern="1200" dirty="0" smtClean="0"/>
            <a:t> </a:t>
          </a:r>
          <a:r>
            <a:rPr lang="fr-BE" sz="2000" kern="1200" dirty="0" err="1" smtClean="0"/>
            <a:t>nel</a:t>
          </a:r>
          <a:r>
            <a:rPr lang="fr-BE" sz="2000" kern="1200" dirty="0" smtClean="0"/>
            <a:t> 2022</a:t>
          </a:r>
          <a:endParaRPr lang="en-GB" sz="2000" kern="1200" dirty="0"/>
        </a:p>
      </dsp:txBody>
      <dsp:txXfrm>
        <a:off x="0" y="525780"/>
        <a:ext cx="4334256" cy="2866500"/>
      </dsp:txXfrm>
    </dsp:sp>
    <dsp:sp modelId="{9D2AB95C-ACF0-434C-93FC-EFBF13CADED9}">
      <dsp:nvSpPr>
        <dsp:cNvPr id="0" name=""/>
        <dsp:cNvSpPr/>
      </dsp:nvSpPr>
      <dsp:spPr>
        <a:xfrm>
          <a:off x="216712" y="280999"/>
          <a:ext cx="3856915" cy="12773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677" tIns="0" rIns="114677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Combattere</a:t>
          </a:r>
          <a:r>
            <a:rPr lang="fr-BE" sz="2000" kern="1200" dirty="0" smtClean="0"/>
            <a:t> </a:t>
          </a:r>
          <a:r>
            <a:rPr lang="fr-BE" sz="2000" kern="1200" dirty="0" err="1" smtClean="0"/>
            <a:t>gli</a:t>
          </a:r>
          <a:r>
            <a:rPr lang="fr-BE" sz="2000" kern="1200" dirty="0" smtClean="0"/>
            <a:t> </a:t>
          </a:r>
          <a:r>
            <a:rPr lang="fr-BE" sz="2000" kern="1200" dirty="0" err="1" smtClean="0"/>
            <a:t>stereotipi</a:t>
          </a:r>
          <a:r>
            <a:rPr lang="fr-BE" sz="2000" kern="1200" dirty="0" smtClean="0"/>
            <a:t> in quanto causa </a:t>
          </a:r>
          <a:r>
            <a:rPr lang="fr-BE" sz="2000" kern="1200" dirty="0" err="1" smtClean="0"/>
            <a:t>profonda</a:t>
          </a:r>
          <a:r>
            <a:rPr lang="fr-BE" sz="2000" kern="1200" dirty="0" smtClean="0"/>
            <a:t> di tutte le </a:t>
          </a:r>
          <a:r>
            <a:rPr lang="fr-BE" sz="2000" kern="1200" dirty="0" err="1" smtClean="0"/>
            <a:t>disuguaglianze</a:t>
          </a:r>
          <a:endParaRPr lang="en-GB" sz="2000" kern="1200" dirty="0"/>
        </a:p>
      </dsp:txBody>
      <dsp:txXfrm>
        <a:off x="279066" y="343353"/>
        <a:ext cx="3732207" cy="1152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04AEB-BE63-44D6-B898-39971D5363C9}">
      <dsp:nvSpPr>
        <dsp:cNvPr id="0" name=""/>
        <dsp:cNvSpPr/>
      </dsp:nvSpPr>
      <dsp:spPr>
        <a:xfrm>
          <a:off x="650547" y="1403840"/>
          <a:ext cx="3953955" cy="1103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0" kern="1200" dirty="0" err="1" smtClean="0">
              <a:solidFill>
                <a:srgbClr val="FF0000"/>
              </a:solidFill>
            </a:rPr>
            <a:t>Raccomandazione</a:t>
          </a:r>
          <a:r>
            <a:rPr lang="en-GB" sz="2000" i="0" kern="1200" dirty="0" smtClean="0">
              <a:solidFill>
                <a:srgbClr val="FF0000"/>
              </a:solidFill>
            </a:rPr>
            <a:t> del </a:t>
          </a:r>
          <a:r>
            <a:rPr lang="en-GB" sz="2000" i="0" kern="1200" dirty="0" err="1" smtClean="0">
              <a:solidFill>
                <a:srgbClr val="FF0000"/>
              </a:solidFill>
            </a:rPr>
            <a:t>Consiglio</a:t>
          </a:r>
          <a:r>
            <a:rPr lang="en-GB" sz="2000" i="0" kern="1200" dirty="0" smtClean="0">
              <a:solidFill>
                <a:srgbClr val="FF0000"/>
              </a:solidFill>
            </a:rPr>
            <a:t> </a:t>
          </a:r>
          <a:r>
            <a:rPr lang="en-GB" sz="2000" i="0" kern="1200" dirty="0" err="1" smtClean="0">
              <a:solidFill>
                <a:srgbClr val="FF0000"/>
              </a:solidFill>
            </a:rPr>
            <a:t>d’Europa</a:t>
          </a:r>
          <a:r>
            <a:rPr lang="en-GB" sz="2000" i="0" kern="1200" dirty="0" smtClean="0">
              <a:solidFill>
                <a:srgbClr val="FF0000"/>
              </a:solidFill>
            </a:rPr>
            <a:t> per </a:t>
          </a:r>
          <a:r>
            <a:rPr lang="en-GB" sz="2000" i="0" kern="1200" dirty="0" err="1" smtClean="0">
              <a:solidFill>
                <a:srgbClr val="FF0000"/>
              </a:solidFill>
            </a:rPr>
            <a:t>sistemi</a:t>
          </a:r>
          <a:r>
            <a:rPr lang="en-GB" sz="2000" i="0" kern="1200" dirty="0" smtClean="0">
              <a:solidFill>
                <a:srgbClr val="FF0000"/>
              </a:solidFill>
            </a:rPr>
            <a:t> di </a:t>
          </a:r>
          <a:r>
            <a:rPr lang="en-GB" sz="2000" i="0" kern="1200" dirty="0" err="1" smtClean="0">
              <a:solidFill>
                <a:srgbClr val="FF0000"/>
              </a:solidFill>
            </a:rPr>
            <a:t>educazione</a:t>
          </a:r>
          <a:r>
            <a:rPr lang="en-GB" sz="2000" i="0" kern="1200" dirty="0" smtClean="0">
              <a:solidFill>
                <a:srgbClr val="FF0000"/>
              </a:solidFill>
            </a:rPr>
            <a:t> </a:t>
          </a:r>
          <a:r>
            <a:rPr lang="en-GB" sz="2000" i="0" kern="1200" dirty="0" err="1" smtClean="0">
              <a:solidFill>
                <a:srgbClr val="FF0000"/>
              </a:solidFill>
            </a:rPr>
            <a:t>d’infanzia</a:t>
          </a:r>
          <a:r>
            <a:rPr lang="en-GB" sz="2000" i="0" kern="1200" dirty="0" smtClean="0">
              <a:solidFill>
                <a:srgbClr val="FF0000"/>
              </a:solidFill>
            </a:rPr>
            <a:t> di </a:t>
          </a:r>
          <a:r>
            <a:rPr lang="en-GB" sz="2000" i="0" kern="1200" dirty="0" err="1" smtClean="0">
              <a:solidFill>
                <a:srgbClr val="FF0000"/>
              </a:solidFill>
            </a:rPr>
            <a:t>qualità</a:t>
          </a:r>
          <a:r>
            <a:rPr lang="en-GB" sz="2000" i="0" kern="1200" dirty="0" smtClean="0">
              <a:solidFill>
                <a:srgbClr val="FF0000"/>
              </a:solidFill>
            </a:rPr>
            <a:t>. </a:t>
          </a:r>
          <a:endParaRPr lang="" sz="2000" i="0" kern="1200" dirty="0" smtClean="0">
            <a:solidFill>
              <a:srgbClr val="FF0000"/>
            </a:solidFill>
          </a:endParaRPr>
        </a:p>
      </dsp:txBody>
      <dsp:txXfrm>
        <a:off x="650547" y="1403840"/>
        <a:ext cx="3953955" cy="1103323"/>
      </dsp:txXfrm>
    </dsp:sp>
    <dsp:sp modelId="{5690C463-7451-4DAD-BCF6-7C92AAA3BCF9}">
      <dsp:nvSpPr>
        <dsp:cNvPr id="0" name=""/>
        <dsp:cNvSpPr/>
      </dsp:nvSpPr>
      <dsp:spPr>
        <a:xfrm>
          <a:off x="781686" y="979425"/>
          <a:ext cx="292990" cy="2929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086CB-926B-4B7A-B055-A1D1895F73CA}">
      <dsp:nvSpPr>
        <dsp:cNvPr id="0" name=""/>
        <dsp:cNvSpPr/>
      </dsp:nvSpPr>
      <dsp:spPr>
        <a:xfrm>
          <a:off x="986780" y="569239"/>
          <a:ext cx="292990" cy="2929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E3033-8E75-46EC-A535-2A76B4473759}">
      <dsp:nvSpPr>
        <dsp:cNvPr id="0" name=""/>
        <dsp:cNvSpPr/>
      </dsp:nvSpPr>
      <dsp:spPr>
        <a:xfrm>
          <a:off x="1479003" y="651276"/>
          <a:ext cx="460413" cy="4604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302B2-E6B4-483C-9A3C-6EFAC7B77F08}">
      <dsp:nvSpPr>
        <dsp:cNvPr id="0" name=""/>
        <dsp:cNvSpPr/>
      </dsp:nvSpPr>
      <dsp:spPr>
        <a:xfrm>
          <a:off x="1889190" y="200071"/>
          <a:ext cx="292990" cy="2929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4A545-3DF5-4334-854A-896A22822025}">
      <dsp:nvSpPr>
        <dsp:cNvPr id="0" name=""/>
        <dsp:cNvSpPr/>
      </dsp:nvSpPr>
      <dsp:spPr>
        <a:xfrm>
          <a:off x="2422432" y="35996"/>
          <a:ext cx="292990" cy="29299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7BC86-0F8C-462A-87DC-8EE97E306F3B}">
      <dsp:nvSpPr>
        <dsp:cNvPr id="0" name=""/>
        <dsp:cNvSpPr/>
      </dsp:nvSpPr>
      <dsp:spPr>
        <a:xfrm>
          <a:off x="3078730" y="323127"/>
          <a:ext cx="292990" cy="2929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24705-53B8-4850-8A69-749155F6FDE5}">
      <dsp:nvSpPr>
        <dsp:cNvPr id="0" name=""/>
        <dsp:cNvSpPr/>
      </dsp:nvSpPr>
      <dsp:spPr>
        <a:xfrm>
          <a:off x="3488916" y="528220"/>
          <a:ext cx="460413" cy="4604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C4597-8322-4AD8-AF98-42C3FD378CC5}">
      <dsp:nvSpPr>
        <dsp:cNvPr id="0" name=""/>
        <dsp:cNvSpPr/>
      </dsp:nvSpPr>
      <dsp:spPr>
        <a:xfrm>
          <a:off x="4063177" y="979425"/>
          <a:ext cx="292990" cy="2929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931F3-5FE4-48BB-85F9-9CBAB2AB3C9D}">
      <dsp:nvSpPr>
        <dsp:cNvPr id="0" name=""/>
        <dsp:cNvSpPr/>
      </dsp:nvSpPr>
      <dsp:spPr>
        <a:xfrm>
          <a:off x="4407476" y="1233837"/>
          <a:ext cx="292990" cy="2929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D3B9D-22E7-4DD6-B416-6386546B8D1D}">
      <dsp:nvSpPr>
        <dsp:cNvPr id="0" name=""/>
        <dsp:cNvSpPr/>
      </dsp:nvSpPr>
      <dsp:spPr>
        <a:xfrm>
          <a:off x="2176320" y="569239"/>
          <a:ext cx="753403" cy="7534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86320-6D77-4355-A0A1-109793F6D2BF}">
      <dsp:nvSpPr>
        <dsp:cNvPr id="0" name=""/>
        <dsp:cNvSpPr/>
      </dsp:nvSpPr>
      <dsp:spPr>
        <a:xfrm>
          <a:off x="359950" y="2287577"/>
          <a:ext cx="292990" cy="2929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43768-1AD8-43B5-9016-2318C79A9609}">
      <dsp:nvSpPr>
        <dsp:cNvPr id="0" name=""/>
        <dsp:cNvSpPr/>
      </dsp:nvSpPr>
      <dsp:spPr>
        <a:xfrm>
          <a:off x="822705" y="2497114"/>
          <a:ext cx="460413" cy="4604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B41E0-3A2C-4236-8FB0-B6DF9B3D3D60}">
      <dsp:nvSpPr>
        <dsp:cNvPr id="0" name=""/>
        <dsp:cNvSpPr/>
      </dsp:nvSpPr>
      <dsp:spPr>
        <a:xfrm>
          <a:off x="1437985" y="2825264"/>
          <a:ext cx="669692" cy="6696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08D02-AA01-4E9B-A332-C96BA6ADAB77}">
      <dsp:nvSpPr>
        <dsp:cNvPr id="0" name=""/>
        <dsp:cNvSpPr/>
      </dsp:nvSpPr>
      <dsp:spPr>
        <a:xfrm>
          <a:off x="2299376" y="3358506"/>
          <a:ext cx="292990" cy="2929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105B6-6859-4725-A250-1730EDFDC69E}">
      <dsp:nvSpPr>
        <dsp:cNvPr id="0" name=""/>
        <dsp:cNvSpPr/>
      </dsp:nvSpPr>
      <dsp:spPr>
        <a:xfrm>
          <a:off x="2463450" y="2825264"/>
          <a:ext cx="460413" cy="4604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7694E-5CC4-4F3E-B1E8-7EEEA08E0B45}">
      <dsp:nvSpPr>
        <dsp:cNvPr id="0" name=""/>
        <dsp:cNvSpPr/>
      </dsp:nvSpPr>
      <dsp:spPr>
        <a:xfrm>
          <a:off x="2873637" y="3399524"/>
          <a:ext cx="292990" cy="2929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268AB-77FE-4BDB-8519-022521E2C879}">
      <dsp:nvSpPr>
        <dsp:cNvPr id="0" name=""/>
        <dsp:cNvSpPr/>
      </dsp:nvSpPr>
      <dsp:spPr>
        <a:xfrm>
          <a:off x="3242805" y="2743226"/>
          <a:ext cx="669692" cy="6696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85A84-DED5-4D33-82A6-F73135C5D435}">
      <dsp:nvSpPr>
        <dsp:cNvPr id="0" name=""/>
        <dsp:cNvSpPr/>
      </dsp:nvSpPr>
      <dsp:spPr>
        <a:xfrm>
          <a:off x="4145215" y="2579152"/>
          <a:ext cx="460413" cy="4604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EEA5E-EEC1-4C4D-9F7F-12A2DC3C8CA1}">
      <dsp:nvSpPr>
        <dsp:cNvPr id="0" name=""/>
        <dsp:cNvSpPr/>
      </dsp:nvSpPr>
      <dsp:spPr>
        <a:xfrm>
          <a:off x="2842007" y="1604835"/>
          <a:ext cx="1374714" cy="123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QUALITA’</a:t>
          </a:r>
          <a:endParaRPr lang="en-US" sz="1600" kern="1200" dirty="0"/>
        </a:p>
      </dsp:txBody>
      <dsp:txXfrm>
        <a:off x="3043329" y="1785218"/>
        <a:ext cx="972070" cy="870968"/>
      </dsp:txXfrm>
    </dsp:sp>
    <dsp:sp modelId="{C3D1C8DF-38AD-4757-ACF2-2EDC0785D1A0}">
      <dsp:nvSpPr>
        <dsp:cNvPr id="0" name=""/>
        <dsp:cNvSpPr/>
      </dsp:nvSpPr>
      <dsp:spPr>
        <a:xfrm rot="16200000">
          <a:off x="3342814" y="1402157"/>
          <a:ext cx="373100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373100" y="161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520037" y="1408957"/>
        <a:ext cx="18655" cy="18655"/>
      </dsp:txXfrm>
    </dsp:sp>
    <dsp:sp modelId="{7B9EE990-85A1-4B6B-8B87-E07FF7668183}">
      <dsp:nvSpPr>
        <dsp:cNvPr id="0" name=""/>
        <dsp:cNvSpPr/>
      </dsp:nvSpPr>
      <dsp:spPr>
        <a:xfrm>
          <a:off x="2541236" y="0"/>
          <a:ext cx="1976257" cy="12317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err="1" smtClean="0"/>
            <a:t>Accesso</a:t>
          </a:r>
          <a:endParaRPr lang="en-US" sz="1800" kern="1200" dirty="0"/>
        </a:p>
      </dsp:txBody>
      <dsp:txXfrm>
        <a:off x="2830652" y="180383"/>
        <a:ext cx="1397425" cy="870968"/>
      </dsp:txXfrm>
    </dsp:sp>
    <dsp:sp modelId="{CD8AC1D3-DCC4-4BC1-A2F3-4B52D8B42235}">
      <dsp:nvSpPr>
        <dsp:cNvPr id="0" name=""/>
        <dsp:cNvSpPr/>
      </dsp:nvSpPr>
      <dsp:spPr>
        <a:xfrm rot="20621779">
          <a:off x="4179121" y="1987863"/>
          <a:ext cx="182319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182319" y="161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265723" y="1999433"/>
        <a:ext cx="9115" cy="9115"/>
      </dsp:txXfrm>
    </dsp:sp>
    <dsp:sp modelId="{2205BFDA-759B-45E1-BCB4-87A0E89371DB}">
      <dsp:nvSpPr>
        <dsp:cNvPr id="0" name=""/>
        <dsp:cNvSpPr/>
      </dsp:nvSpPr>
      <dsp:spPr>
        <a:xfrm>
          <a:off x="4264172" y="1100893"/>
          <a:ext cx="1976257" cy="12317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chemeClr val="bg1"/>
              </a:solidFill>
            </a:rPr>
            <a:t>Staff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553588" y="1281276"/>
        <a:ext cx="1397425" cy="870968"/>
      </dsp:txXfrm>
    </dsp:sp>
    <dsp:sp modelId="{2ED18900-27EB-4D6F-AACE-F95B65565858}">
      <dsp:nvSpPr>
        <dsp:cNvPr id="0" name=""/>
        <dsp:cNvSpPr/>
      </dsp:nvSpPr>
      <dsp:spPr>
        <a:xfrm rot="2468686">
          <a:off x="3971886" y="2766668"/>
          <a:ext cx="401608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401608" y="161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162650" y="2772756"/>
        <a:ext cx="20080" cy="20080"/>
      </dsp:txXfrm>
    </dsp:sp>
    <dsp:sp modelId="{B4CA915B-87A2-4FDC-80ED-AB767D37DC6D}">
      <dsp:nvSpPr>
        <dsp:cNvPr id="0" name=""/>
        <dsp:cNvSpPr/>
      </dsp:nvSpPr>
      <dsp:spPr>
        <a:xfrm>
          <a:off x="3909610" y="2800427"/>
          <a:ext cx="1976257" cy="12317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Curriculum</a:t>
          </a:r>
          <a:endParaRPr lang="en-US" sz="1800" kern="1200" dirty="0"/>
        </a:p>
      </dsp:txBody>
      <dsp:txXfrm>
        <a:off x="4199026" y="2980810"/>
        <a:ext cx="1397425" cy="870968"/>
      </dsp:txXfrm>
    </dsp:sp>
    <dsp:sp modelId="{FD376C34-8030-4646-9D64-89CBE88E7074}">
      <dsp:nvSpPr>
        <dsp:cNvPr id="0" name=""/>
        <dsp:cNvSpPr/>
      </dsp:nvSpPr>
      <dsp:spPr>
        <a:xfrm rot="7978500">
          <a:off x="2870244" y="2772476"/>
          <a:ext cx="260013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260013" y="161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993751" y="2782103"/>
        <a:ext cx="13000" cy="13000"/>
      </dsp:txXfrm>
    </dsp:sp>
    <dsp:sp modelId="{E2317DAE-BF4D-45D8-BA52-8F630D7C71DE}">
      <dsp:nvSpPr>
        <dsp:cNvPr id="0" name=""/>
        <dsp:cNvSpPr/>
      </dsp:nvSpPr>
      <dsp:spPr>
        <a:xfrm>
          <a:off x="1427292" y="2800439"/>
          <a:ext cx="1976257" cy="12317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err="1" smtClean="0"/>
            <a:t>Monitoraggio</a:t>
          </a:r>
          <a:r>
            <a:rPr lang="fr-BE" sz="1800" kern="1200" dirty="0" smtClean="0"/>
            <a:t> e </a:t>
          </a:r>
          <a:r>
            <a:rPr lang="fr-BE" sz="1800" kern="1200" dirty="0" err="1" smtClean="0"/>
            <a:t>valutazione</a:t>
          </a:r>
          <a:endParaRPr lang="en-US" sz="1800" kern="1200" dirty="0"/>
        </a:p>
      </dsp:txBody>
      <dsp:txXfrm>
        <a:off x="1716708" y="2980822"/>
        <a:ext cx="1397425" cy="870968"/>
      </dsp:txXfrm>
    </dsp:sp>
    <dsp:sp modelId="{18BEA7BE-86BC-47BE-A1B4-7C77FF962F78}">
      <dsp:nvSpPr>
        <dsp:cNvPr id="0" name=""/>
        <dsp:cNvSpPr/>
      </dsp:nvSpPr>
      <dsp:spPr>
        <a:xfrm rot="11837318">
          <a:off x="2872140" y="2001277"/>
          <a:ext cx="8110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8110" y="161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875992" y="2017202"/>
        <a:ext cx="405" cy="405"/>
      </dsp:txXfrm>
    </dsp:sp>
    <dsp:sp modelId="{8992B8AB-7743-4336-90B0-4D29E7552C31}">
      <dsp:nvSpPr>
        <dsp:cNvPr id="0" name=""/>
        <dsp:cNvSpPr/>
      </dsp:nvSpPr>
      <dsp:spPr>
        <a:xfrm>
          <a:off x="678552" y="1055013"/>
          <a:ext cx="2346615" cy="128713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err="1" smtClean="0"/>
            <a:t>Governance</a:t>
          </a:r>
          <a:r>
            <a:rPr lang="fr-BE" sz="1800" kern="1200" dirty="0" smtClean="0"/>
            <a:t> e </a:t>
          </a:r>
          <a:r>
            <a:rPr lang="fr-BE" sz="1800" kern="1200" dirty="0" err="1" smtClean="0"/>
            <a:t>finanziamento</a:t>
          </a:r>
          <a:endParaRPr lang="en-US" sz="1800" kern="1200" dirty="0"/>
        </a:p>
      </dsp:txBody>
      <dsp:txXfrm>
        <a:off x="1022206" y="1243510"/>
        <a:ext cx="1659307" cy="910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04AEB-BE63-44D6-B898-39971D5363C9}">
      <dsp:nvSpPr>
        <dsp:cNvPr id="0" name=""/>
        <dsp:cNvSpPr/>
      </dsp:nvSpPr>
      <dsp:spPr>
        <a:xfrm>
          <a:off x="337881" y="743702"/>
          <a:ext cx="2094659" cy="58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i="0" kern="1200" dirty="0" err="1" smtClean="0">
              <a:solidFill>
                <a:srgbClr val="FF0000"/>
              </a:solidFill>
            </a:rPr>
            <a:t>Raccomandazione</a:t>
          </a:r>
          <a:r>
            <a:rPr lang="en-GB" sz="1200" i="0" kern="1200" dirty="0" smtClean="0">
              <a:solidFill>
                <a:srgbClr val="FF0000"/>
              </a:solidFill>
            </a:rPr>
            <a:t> del </a:t>
          </a:r>
          <a:r>
            <a:rPr lang="en-GB" sz="1200" i="0" kern="1200" dirty="0" err="1" smtClean="0">
              <a:solidFill>
                <a:srgbClr val="FF0000"/>
              </a:solidFill>
            </a:rPr>
            <a:t>Consiglio</a:t>
          </a:r>
          <a:r>
            <a:rPr lang="en-GB" sz="1200" i="0" kern="1200" dirty="0" smtClean="0">
              <a:solidFill>
                <a:srgbClr val="FF0000"/>
              </a:solidFill>
            </a:rPr>
            <a:t> </a:t>
          </a:r>
          <a:r>
            <a:rPr lang="en-GB" sz="1200" i="0" kern="1200" dirty="0" err="1" smtClean="0">
              <a:solidFill>
                <a:srgbClr val="FF0000"/>
              </a:solidFill>
            </a:rPr>
            <a:t>d’Europa</a:t>
          </a:r>
          <a:r>
            <a:rPr lang="en-GB" sz="1200" i="0" kern="1200" dirty="0" smtClean="0">
              <a:solidFill>
                <a:srgbClr val="FF0000"/>
              </a:solidFill>
            </a:rPr>
            <a:t> per </a:t>
          </a:r>
          <a:r>
            <a:rPr lang="en-GB" sz="1200" i="0" kern="1200" dirty="0" err="1" smtClean="0">
              <a:solidFill>
                <a:srgbClr val="FF0000"/>
              </a:solidFill>
            </a:rPr>
            <a:t>sistemi</a:t>
          </a:r>
          <a:r>
            <a:rPr lang="en-GB" sz="1200" i="0" kern="1200" dirty="0" smtClean="0">
              <a:solidFill>
                <a:srgbClr val="FF0000"/>
              </a:solidFill>
            </a:rPr>
            <a:t> di </a:t>
          </a:r>
          <a:r>
            <a:rPr lang="en-GB" sz="1200" i="0" kern="1200" dirty="0" err="1" smtClean="0">
              <a:solidFill>
                <a:srgbClr val="FF0000"/>
              </a:solidFill>
            </a:rPr>
            <a:t>educazione</a:t>
          </a:r>
          <a:r>
            <a:rPr lang="en-GB" sz="1200" i="0" kern="1200" dirty="0" smtClean="0">
              <a:solidFill>
                <a:srgbClr val="FF0000"/>
              </a:solidFill>
            </a:rPr>
            <a:t> </a:t>
          </a:r>
          <a:r>
            <a:rPr lang="en-GB" sz="1200" i="0" kern="1200" dirty="0" err="1" smtClean="0">
              <a:solidFill>
                <a:srgbClr val="FF0000"/>
              </a:solidFill>
            </a:rPr>
            <a:t>d’infanzia</a:t>
          </a:r>
          <a:r>
            <a:rPr lang="en-GB" sz="1200" i="0" kern="1200" dirty="0" smtClean="0">
              <a:solidFill>
                <a:srgbClr val="FF0000"/>
              </a:solidFill>
            </a:rPr>
            <a:t> di </a:t>
          </a:r>
          <a:r>
            <a:rPr lang="en-GB" sz="1200" i="0" kern="1200" dirty="0" err="1" smtClean="0">
              <a:solidFill>
                <a:srgbClr val="FF0000"/>
              </a:solidFill>
            </a:rPr>
            <a:t>qualità</a:t>
          </a:r>
          <a:r>
            <a:rPr lang="en-GB" sz="1200" i="0" kern="1200" dirty="0" smtClean="0">
              <a:solidFill>
                <a:srgbClr val="FF0000"/>
              </a:solidFill>
            </a:rPr>
            <a:t>. </a:t>
          </a:r>
          <a:endParaRPr lang="" sz="1200" i="0" kern="1200" dirty="0" smtClean="0">
            <a:solidFill>
              <a:srgbClr val="FF0000"/>
            </a:solidFill>
          </a:endParaRPr>
        </a:p>
      </dsp:txBody>
      <dsp:txXfrm>
        <a:off x="337881" y="743702"/>
        <a:ext cx="2094659" cy="584499"/>
      </dsp:txXfrm>
    </dsp:sp>
    <dsp:sp modelId="{5690C463-7451-4DAD-BCF6-7C92AAA3BCF9}">
      <dsp:nvSpPr>
        <dsp:cNvPr id="0" name=""/>
        <dsp:cNvSpPr/>
      </dsp:nvSpPr>
      <dsp:spPr>
        <a:xfrm>
          <a:off x="407354" y="518863"/>
          <a:ext cx="155215" cy="1552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086CB-926B-4B7A-B055-A1D1895F73CA}">
      <dsp:nvSpPr>
        <dsp:cNvPr id="0" name=""/>
        <dsp:cNvSpPr/>
      </dsp:nvSpPr>
      <dsp:spPr>
        <a:xfrm>
          <a:off x="516005" y="301561"/>
          <a:ext cx="155215" cy="1552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E3033-8E75-46EC-A535-2A76B4473759}">
      <dsp:nvSpPr>
        <dsp:cNvPr id="0" name=""/>
        <dsp:cNvSpPr/>
      </dsp:nvSpPr>
      <dsp:spPr>
        <a:xfrm>
          <a:off x="776767" y="345022"/>
          <a:ext cx="243909" cy="2439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302B2-E6B4-483C-9A3C-6EFAC7B77F08}">
      <dsp:nvSpPr>
        <dsp:cNvPr id="0" name=""/>
        <dsp:cNvSpPr/>
      </dsp:nvSpPr>
      <dsp:spPr>
        <a:xfrm>
          <a:off x="994068" y="105990"/>
          <a:ext cx="155215" cy="1552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4A545-3DF5-4334-854A-896A22822025}">
      <dsp:nvSpPr>
        <dsp:cNvPr id="0" name=""/>
        <dsp:cNvSpPr/>
      </dsp:nvSpPr>
      <dsp:spPr>
        <a:xfrm>
          <a:off x="1276560" y="19069"/>
          <a:ext cx="155215" cy="1552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7BC86-0F8C-462A-87DC-8EE97E306F3B}">
      <dsp:nvSpPr>
        <dsp:cNvPr id="0" name=""/>
        <dsp:cNvSpPr/>
      </dsp:nvSpPr>
      <dsp:spPr>
        <a:xfrm>
          <a:off x="1624243" y="171180"/>
          <a:ext cx="155215" cy="1552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24705-53B8-4850-8A69-749155F6FDE5}">
      <dsp:nvSpPr>
        <dsp:cNvPr id="0" name=""/>
        <dsp:cNvSpPr/>
      </dsp:nvSpPr>
      <dsp:spPr>
        <a:xfrm>
          <a:off x="1841544" y="279831"/>
          <a:ext cx="243909" cy="2439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C4597-8322-4AD8-AF98-42C3FD378CC5}">
      <dsp:nvSpPr>
        <dsp:cNvPr id="0" name=""/>
        <dsp:cNvSpPr/>
      </dsp:nvSpPr>
      <dsp:spPr>
        <a:xfrm>
          <a:off x="2145767" y="518863"/>
          <a:ext cx="155215" cy="1552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931F3-5FE4-48BB-85F9-9CBAB2AB3C9D}">
      <dsp:nvSpPr>
        <dsp:cNvPr id="0" name=""/>
        <dsp:cNvSpPr/>
      </dsp:nvSpPr>
      <dsp:spPr>
        <a:xfrm>
          <a:off x="2328163" y="653641"/>
          <a:ext cx="155215" cy="1552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D3B9D-22E7-4DD6-B416-6386546B8D1D}">
      <dsp:nvSpPr>
        <dsp:cNvPr id="0" name=""/>
        <dsp:cNvSpPr/>
      </dsp:nvSpPr>
      <dsp:spPr>
        <a:xfrm>
          <a:off x="1146179" y="301561"/>
          <a:ext cx="399125" cy="3991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86320-6D77-4355-A0A1-109793F6D2BF}">
      <dsp:nvSpPr>
        <dsp:cNvPr id="0" name=""/>
        <dsp:cNvSpPr/>
      </dsp:nvSpPr>
      <dsp:spPr>
        <a:xfrm>
          <a:off x="183934" y="1211873"/>
          <a:ext cx="155215" cy="1552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43768-1AD8-43B5-9016-2318C79A9609}">
      <dsp:nvSpPr>
        <dsp:cNvPr id="0" name=""/>
        <dsp:cNvSpPr/>
      </dsp:nvSpPr>
      <dsp:spPr>
        <a:xfrm>
          <a:off x="429084" y="1322879"/>
          <a:ext cx="243909" cy="2439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B41E0-3A2C-4236-8FB0-B6DF9B3D3D60}">
      <dsp:nvSpPr>
        <dsp:cNvPr id="0" name=""/>
        <dsp:cNvSpPr/>
      </dsp:nvSpPr>
      <dsp:spPr>
        <a:xfrm>
          <a:off x="755036" y="1496720"/>
          <a:ext cx="354778" cy="3547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08D02-AA01-4E9B-A332-C96BA6ADAB77}">
      <dsp:nvSpPr>
        <dsp:cNvPr id="0" name=""/>
        <dsp:cNvSpPr/>
      </dsp:nvSpPr>
      <dsp:spPr>
        <a:xfrm>
          <a:off x="1211370" y="1779212"/>
          <a:ext cx="155215" cy="1552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105B6-6859-4725-A250-1730EDFDC69E}">
      <dsp:nvSpPr>
        <dsp:cNvPr id="0" name=""/>
        <dsp:cNvSpPr/>
      </dsp:nvSpPr>
      <dsp:spPr>
        <a:xfrm>
          <a:off x="1298290" y="1496720"/>
          <a:ext cx="243909" cy="2439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7694E-5CC4-4F3E-B1E8-7EEEA08E0B45}">
      <dsp:nvSpPr>
        <dsp:cNvPr id="0" name=""/>
        <dsp:cNvSpPr/>
      </dsp:nvSpPr>
      <dsp:spPr>
        <a:xfrm>
          <a:off x="1515592" y="1800942"/>
          <a:ext cx="155215" cy="1552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268AB-77FE-4BDB-8519-022521E2C879}">
      <dsp:nvSpPr>
        <dsp:cNvPr id="0" name=""/>
        <dsp:cNvSpPr/>
      </dsp:nvSpPr>
      <dsp:spPr>
        <a:xfrm>
          <a:off x="1711163" y="1453260"/>
          <a:ext cx="354778" cy="3547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85A84-DED5-4D33-82A6-F73135C5D435}">
      <dsp:nvSpPr>
        <dsp:cNvPr id="0" name=""/>
        <dsp:cNvSpPr/>
      </dsp:nvSpPr>
      <dsp:spPr>
        <a:xfrm>
          <a:off x="2189227" y="1366339"/>
          <a:ext cx="243909" cy="2439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04AEB-BE63-44D6-B898-39971D5363C9}">
      <dsp:nvSpPr>
        <dsp:cNvPr id="0" name=""/>
        <dsp:cNvSpPr/>
      </dsp:nvSpPr>
      <dsp:spPr>
        <a:xfrm>
          <a:off x="346674" y="928789"/>
          <a:ext cx="2615962" cy="729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i="0" kern="1200" dirty="0" err="1" smtClean="0">
              <a:solidFill>
                <a:srgbClr val="FF0000"/>
              </a:solidFill>
            </a:rPr>
            <a:t>Raccomandazione</a:t>
          </a:r>
          <a:r>
            <a:rPr lang="en-GB" sz="1400" i="0" kern="1200" dirty="0" smtClean="0">
              <a:solidFill>
                <a:srgbClr val="FF0000"/>
              </a:solidFill>
            </a:rPr>
            <a:t> del </a:t>
          </a:r>
          <a:r>
            <a:rPr lang="en-GB" sz="1400" i="0" kern="1200" dirty="0" err="1" smtClean="0">
              <a:solidFill>
                <a:srgbClr val="FF0000"/>
              </a:solidFill>
            </a:rPr>
            <a:t>Consiglio</a:t>
          </a:r>
          <a:r>
            <a:rPr lang="en-GB" sz="1400" i="0" kern="1200" dirty="0" smtClean="0">
              <a:solidFill>
                <a:srgbClr val="FF0000"/>
              </a:solidFill>
            </a:rPr>
            <a:t> </a:t>
          </a:r>
          <a:r>
            <a:rPr lang="en-GB" sz="1400" i="0" kern="1200" dirty="0" err="1" smtClean="0">
              <a:solidFill>
                <a:srgbClr val="FF0000"/>
              </a:solidFill>
            </a:rPr>
            <a:t>d’Europa</a:t>
          </a:r>
          <a:r>
            <a:rPr lang="en-GB" sz="1400" i="0" kern="1200" dirty="0" smtClean="0">
              <a:solidFill>
                <a:srgbClr val="FF0000"/>
              </a:solidFill>
            </a:rPr>
            <a:t> per </a:t>
          </a:r>
          <a:r>
            <a:rPr lang="en-GB" sz="1400" i="0" kern="1200" dirty="0" err="1" smtClean="0">
              <a:solidFill>
                <a:srgbClr val="FF0000"/>
              </a:solidFill>
            </a:rPr>
            <a:t>sistemi</a:t>
          </a:r>
          <a:r>
            <a:rPr lang="en-GB" sz="1400" i="0" kern="1200" dirty="0" smtClean="0">
              <a:solidFill>
                <a:srgbClr val="FF0000"/>
              </a:solidFill>
            </a:rPr>
            <a:t> di </a:t>
          </a:r>
          <a:r>
            <a:rPr lang="en-GB" sz="1400" i="0" kern="1200" dirty="0" err="1" smtClean="0">
              <a:solidFill>
                <a:srgbClr val="FF0000"/>
              </a:solidFill>
            </a:rPr>
            <a:t>educazione</a:t>
          </a:r>
          <a:r>
            <a:rPr lang="en-GB" sz="1400" i="0" kern="1200" dirty="0" smtClean="0">
              <a:solidFill>
                <a:srgbClr val="FF0000"/>
              </a:solidFill>
            </a:rPr>
            <a:t> </a:t>
          </a:r>
          <a:r>
            <a:rPr lang="en-GB" sz="1400" i="0" kern="1200" dirty="0" err="1" smtClean="0">
              <a:solidFill>
                <a:srgbClr val="FF0000"/>
              </a:solidFill>
            </a:rPr>
            <a:t>d’infanzia</a:t>
          </a:r>
          <a:r>
            <a:rPr lang="en-GB" sz="1400" i="0" kern="1200" dirty="0" smtClean="0">
              <a:solidFill>
                <a:srgbClr val="FF0000"/>
              </a:solidFill>
            </a:rPr>
            <a:t> di </a:t>
          </a:r>
          <a:r>
            <a:rPr lang="en-GB" sz="1400" i="0" kern="1200" dirty="0" err="1" smtClean="0">
              <a:solidFill>
                <a:srgbClr val="FF0000"/>
              </a:solidFill>
            </a:rPr>
            <a:t>qualità</a:t>
          </a:r>
          <a:r>
            <a:rPr lang="en-GB" sz="1400" i="0" kern="1200" dirty="0" smtClean="0">
              <a:solidFill>
                <a:srgbClr val="FF0000"/>
              </a:solidFill>
            </a:rPr>
            <a:t>. </a:t>
          </a:r>
          <a:endParaRPr lang="" sz="1400" i="0" kern="1200" dirty="0" smtClean="0">
            <a:solidFill>
              <a:srgbClr val="FF0000"/>
            </a:solidFill>
          </a:endParaRPr>
        </a:p>
      </dsp:txBody>
      <dsp:txXfrm>
        <a:off x="346674" y="928789"/>
        <a:ext cx="2615962" cy="729965"/>
      </dsp:txXfrm>
    </dsp:sp>
    <dsp:sp modelId="{5690C463-7451-4DAD-BCF6-7C92AAA3BCF9}">
      <dsp:nvSpPr>
        <dsp:cNvPr id="0" name=""/>
        <dsp:cNvSpPr/>
      </dsp:nvSpPr>
      <dsp:spPr>
        <a:xfrm>
          <a:off x="433436" y="647994"/>
          <a:ext cx="193844" cy="1938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086CB-926B-4B7A-B055-A1D1895F73CA}">
      <dsp:nvSpPr>
        <dsp:cNvPr id="0" name=""/>
        <dsp:cNvSpPr/>
      </dsp:nvSpPr>
      <dsp:spPr>
        <a:xfrm>
          <a:off x="569127" y="376612"/>
          <a:ext cx="193844" cy="1938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E3033-8E75-46EC-A535-2A76B4473759}">
      <dsp:nvSpPr>
        <dsp:cNvPr id="0" name=""/>
        <dsp:cNvSpPr/>
      </dsp:nvSpPr>
      <dsp:spPr>
        <a:xfrm>
          <a:off x="894786" y="430888"/>
          <a:ext cx="304612" cy="3046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302B2-E6B4-483C-9A3C-6EFAC7B77F08}">
      <dsp:nvSpPr>
        <dsp:cNvPr id="0" name=""/>
        <dsp:cNvSpPr/>
      </dsp:nvSpPr>
      <dsp:spPr>
        <a:xfrm>
          <a:off x="1166167" y="132368"/>
          <a:ext cx="193844" cy="1938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4A545-3DF5-4334-854A-896A22822025}">
      <dsp:nvSpPr>
        <dsp:cNvPr id="0" name=""/>
        <dsp:cNvSpPr/>
      </dsp:nvSpPr>
      <dsp:spPr>
        <a:xfrm>
          <a:off x="1518964" y="23815"/>
          <a:ext cx="193844" cy="1938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7BC86-0F8C-462A-87DC-8EE97E306F3B}">
      <dsp:nvSpPr>
        <dsp:cNvPr id="0" name=""/>
        <dsp:cNvSpPr/>
      </dsp:nvSpPr>
      <dsp:spPr>
        <a:xfrm>
          <a:off x="1953175" y="213783"/>
          <a:ext cx="193844" cy="1938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24705-53B8-4850-8A69-749155F6FDE5}">
      <dsp:nvSpPr>
        <dsp:cNvPr id="0" name=""/>
        <dsp:cNvSpPr/>
      </dsp:nvSpPr>
      <dsp:spPr>
        <a:xfrm>
          <a:off x="2224557" y="349474"/>
          <a:ext cx="304612" cy="3046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C4597-8322-4AD8-AF98-42C3FD378CC5}">
      <dsp:nvSpPr>
        <dsp:cNvPr id="0" name=""/>
        <dsp:cNvSpPr/>
      </dsp:nvSpPr>
      <dsp:spPr>
        <a:xfrm>
          <a:off x="2604492" y="647994"/>
          <a:ext cx="193844" cy="1938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931F3-5FE4-48BB-85F9-9CBAB2AB3C9D}">
      <dsp:nvSpPr>
        <dsp:cNvPr id="0" name=""/>
        <dsp:cNvSpPr/>
      </dsp:nvSpPr>
      <dsp:spPr>
        <a:xfrm>
          <a:off x="2832282" y="816315"/>
          <a:ext cx="193844" cy="1938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D3B9D-22E7-4DD6-B416-6386546B8D1D}">
      <dsp:nvSpPr>
        <dsp:cNvPr id="0" name=""/>
        <dsp:cNvSpPr/>
      </dsp:nvSpPr>
      <dsp:spPr>
        <a:xfrm>
          <a:off x="1356135" y="376612"/>
          <a:ext cx="498456" cy="4984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86320-6D77-4355-A0A1-109793F6D2BF}">
      <dsp:nvSpPr>
        <dsp:cNvPr id="0" name=""/>
        <dsp:cNvSpPr/>
      </dsp:nvSpPr>
      <dsp:spPr>
        <a:xfrm>
          <a:off x="154413" y="1513476"/>
          <a:ext cx="193844" cy="1938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43768-1AD8-43B5-9016-2318C79A9609}">
      <dsp:nvSpPr>
        <dsp:cNvPr id="0" name=""/>
        <dsp:cNvSpPr/>
      </dsp:nvSpPr>
      <dsp:spPr>
        <a:xfrm>
          <a:off x="460574" y="1652107"/>
          <a:ext cx="304612" cy="3046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B41E0-3A2C-4236-8FB0-B6DF9B3D3D60}">
      <dsp:nvSpPr>
        <dsp:cNvPr id="0" name=""/>
        <dsp:cNvSpPr/>
      </dsp:nvSpPr>
      <dsp:spPr>
        <a:xfrm>
          <a:off x="867647" y="1869213"/>
          <a:ext cx="443072" cy="4430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08D02-AA01-4E9B-A332-C96BA6ADAB77}">
      <dsp:nvSpPr>
        <dsp:cNvPr id="0" name=""/>
        <dsp:cNvSpPr/>
      </dsp:nvSpPr>
      <dsp:spPr>
        <a:xfrm>
          <a:off x="1437549" y="2222009"/>
          <a:ext cx="193844" cy="1938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105B6-6859-4725-A250-1730EDFDC69E}">
      <dsp:nvSpPr>
        <dsp:cNvPr id="0" name=""/>
        <dsp:cNvSpPr/>
      </dsp:nvSpPr>
      <dsp:spPr>
        <a:xfrm>
          <a:off x="1546102" y="1869213"/>
          <a:ext cx="304612" cy="3046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7694E-5CC4-4F3E-B1E8-7EEEA08E0B45}">
      <dsp:nvSpPr>
        <dsp:cNvPr id="0" name=""/>
        <dsp:cNvSpPr/>
      </dsp:nvSpPr>
      <dsp:spPr>
        <a:xfrm>
          <a:off x="1817484" y="2249148"/>
          <a:ext cx="193844" cy="1938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268AB-77FE-4BDB-8519-022521E2C879}">
      <dsp:nvSpPr>
        <dsp:cNvPr id="0" name=""/>
        <dsp:cNvSpPr/>
      </dsp:nvSpPr>
      <dsp:spPr>
        <a:xfrm>
          <a:off x="2061728" y="1814936"/>
          <a:ext cx="443072" cy="4430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85A84-DED5-4D33-82A6-F73135C5D435}">
      <dsp:nvSpPr>
        <dsp:cNvPr id="0" name=""/>
        <dsp:cNvSpPr/>
      </dsp:nvSpPr>
      <dsp:spPr>
        <a:xfrm>
          <a:off x="2658768" y="1706384"/>
          <a:ext cx="304612" cy="3046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04AEB-BE63-44D6-B898-39971D5363C9}">
      <dsp:nvSpPr>
        <dsp:cNvPr id="0" name=""/>
        <dsp:cNvSpPr/>
      </dsp:nvSpPr>
      <dsp:spPr>
        <a:xfrm>
          <a:off x="356414" y="1064687"/>
          <a:ext cx="2998723" cy="83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kern="1200" dirty="0" err="1" smtClean="0">
              <a:solidFill>
                <a:srgbClr val="FF0000"/>
              </a:solidFill>
            </a:rPr>
            <a:t>Raccomandazione</a:t>
          </a:r>
          <a:r>
            <a:rPr lang="en-GB" sz="1600" i="0" kern="1200" dirty="0" smtClean="0">
              <a:solidFill>
                <a:srgbClr val="FF0000"/>
              </a:solidFill>
            </a:rPr>
            <a:t> del </a:t>
          </a:r>
          <a:r>
            <a:rPr lang="en-GB" sz="1600" i="0" kern="1200" dirty="0" err="1" smtClean="0">
              <a:solidFill>
                <a:srgbClr val="FF0000"/>
              </a:solidFill>
            </a:rPr>
            <a:t>Consiglio</a:t>
          </a:r>
          <a:r>
            <a:rPr lang="en-GB" sz="1600" i="0" kern="1200" dirty="0" smtClean="0">
              <a:solidFill>
                <a:srgbClr val="FF0000"/>
              </a:solidFill>
            </a:rPr>
            <a:t> </a:t>
          </a:r>
          <a:r>
            <a:rPr lang="en-GB" sz="1600" i="0" kern="1200" dirty="0" err="1" smtClean="0">
              <a:solidFill>
                <a:srgbClr val="FF0000"/>
              </a:solidFill>
            </a:rPr>
            <a:t>d’Europa</a:t>
          </a:r>
          <a:r>
            <a:rPr lang="en-GB" sz="1600" i="0" kern="1200" dirty="0" smtClean="0">
              <a:solidFill>
                <a:srgbClr val="FF0000"/>
              </a:solidFill>
            </a:rPr>
            <a:t> per </a:t>
          </a:r>
          <a:r>
            <a:rPr lang="en-GB" sz="1600" i="0" kern="1200" dirty="0" err="1" smtClean="0">
              <a:solidFill>
                <a:srgbClr val="FF0000"/>
              </a:solidFill>
            </a:rPr>
            <a:t>sistemi</a:t>
          </a:r>
          <a:r>
            <a:rPr lang="en-GB" sz="1600" i="0" kern="1200" dirty="0" smtClean="0">
              <a:solidFill>
                <a:srgbClr val="FF0000"/>
              </a:solidFill>
            </a:rPr>
            <a:t> di </a:t>
          </a:r>
          <a:r>
            <a:rPr lang="en-GB" sz="1600" i="0" kern="1200" dirty="0" err="1" smtClean="0">
              <a:solidFill>
                <a:srgbClr val="FF0000"/>
              </a:solidFill>
            </a:rPr>
            <a:t>educazione</a:t>
          </a:r>
          <a:r>
            <a:rPr lang="en-GB" sz="1600" i="0" kern="1200" dirty="0" smtClean="0">
              <a:solidFill>
                <a:srgbClr val="FF0000"/>
              </a:solidFill>
            </a:rPr>
            <a:t> </a:t>
          </a:r>
          <a:r>
            <a:rPr lang="en-GB" sz="1600" i="0" kern="1200" dirty="0" err="1" smtClean="0">
              <a:solidFill>
                <a:srgbClr val="FF0000"/>
              </a:solidFill>
            </a:rPr>
            <a:t>d’infanzia</a:t>
          </a:r>
          <a:r>
            <a:rPr lang="en-GB" sz="1600" i="0" kern="1200" dirty="0" smtClean="0">
              <a:solidFill>
                <a:srgbClr val="FF0000"/>
              </a:solidFill>
            </a:rPr>
            <a:t> di </a:t>
          </a:r>
          <a:r>
            <a:rPr lang="en-GB" sz="1600" i="0" kern="1200" dirty="0" err="1" smtClean="0">
              <a:solidFill>
                <a:srgbClr val="FF0000"/>
              </a:solidFill>
            </a:rPr>
            <a:t>qualità</a:t>
          </a:r>
          <a:r>
            <a:rPr lang="en-GB" sz="1600" i="0" kern="1200" dirty="0" smtClean="0">
              <a:solidFill>
                <a:srgbClr val="FF0000"/>
              </a:solidFill>
            </a:rPr>
            <a:t>. </a:t>
          </a:r>
          <a:endParaRPr lang="" sz="1600" i="0" kern="1200" dirty="0" smtClean="0">
            <a:solidFill>
              <a:srgbClr val="FF0000"/>
            </a:solidFill>
          </a:endParaRPr>
        </a:p>
      </dsp:txBody>
      <dsp:txXfrm>
        <a:off x="356414" y="1064687"/>
        <a:ext cx="2998723" cy="836772"/>
      </dsp:txXfrm>
    </dsp:sp>
    <dsp:sp modelId="{5690C463-7451-4DAD-BCF6-7C92AAA3BCF9}">
      <dsp:nvSpPr>
        <dsp:cNvPr id="0" name=""/>
        <dsp:cNvSpPr/>
      </dsp:nvSpPr>
      <dsp:spPr>
        <a:xfrm>
          <a:off x="455871" y="742807"/>
          <a:ext cx="222207" cy="2222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086CB-926B-4B7A-B055-A1D1895F73CA}">
      <dsp:nvSpPr>
        <dsp:cNvPr id="0" name=""/>
        <dsp:cNvSpPr/>
      </dsp:nvSpPr>
      <dsp:spPr>
        <a:xfrm>
          <a:off x="611416" y="431717"/>
          <a:ext cx="222207" cy="2222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E3033-8E75-46EC-A535-2A76B4473759}">
      <dsp:nvSpPr>
        <dsp:cNvPr id="0" name=""/>
        <dsp:cNvSpPr/>
      </dsp:nvSpPr>
      <dsp:spPr>
        <a:xfrm>
          <a:off x="984724" y="493935"/>
          <a:ext cx="349182" cy="3491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302B2-E6B4-483C-9A3C-6EFAC7B77F08}">
      <dsp:nvSpPr>
        <dsp:cNvPr id="0" name=""/>
        <dsp:cNvSpPr/>
      </dsp:nvSpPr>
      <dsp:spPr>
        <a:xfrm>
          <a:off x="1295814" y="151736"/>
          <a:ext cx="222207" cy="2222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4A545-3DF5-4334-854A-896A22822025}">
      <dsp:nvSpPr>
        <dsp:cNvPr id="0" name=""/>
        <dsp:cNvSpPr/>
      </dsp:nvSpPr>
      <dsp:spPr>
        <a:xfrm>
          <a:off x="1700231" y="27300"/>
          <a:ext cx="222207" cy="2222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7BC86-0F8C-462A-87DC-8EE97E306F3B}">
      <dsp:nvSpPr>
        <dsp:cNvPr id="0" name=""/>
        <dsp:cNvSpPr/>
      </dsp:nvSpPr>
      <dsp:spPr>
        <a:xfrm>
          <a:off x="2197975" y="245063"/>
          <a:ext cx="222207" cy="2222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24705-53B8-4850-8A69-749155F6FDE5}">
      <dsp:nvSpPr>
        <dsp:cNvPr id="0" name=""/>
        <dsp:cNvSpPr/>
      </dsp:nvSpPr>
      <dsp:spPr>
        <a:xfrm>
          <a:off x="2509064" y="400608"/>
          <a:ext cx="349182" cy="3491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C4597-8322-4AD8-AF98-42C3FD378CC5}">
      <dsp:nvSpPr>
        <dsp:cNvPr id="0" name=""/>
        <dsp:cNvSpPr/>
      </dsp:nvSpPr>
      <dsp:spPr>
        <a:xfrm>
          <a:off x="2944590" y="742807"/>
          <a:ext cx="222207" cy="2222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931F3-5FE4-48BB-85F9-9CBAB2AB3C9D}">
      <dsp:nvSpPr>
        <dsp:cNvPr id="0" name=""/>
        <dsp:cNvSpPr/>
      </dsp:nvSpPr>
      <dsp:spPr>
        <a:xfrm>
          <a:off x="3205710" y="935756"/>
          <a:ext cx="222207" cy="2222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D3B9D-22E7-4DD6-B416-6386546B8D1D}">
      <dsp:nvSpPr>
        <dsp:cNvPr id="0" name=""/>
        <dsp:cNvSpPr/>
      </dsp:nvSpPr>
      <dsp:spPr>
        <a:xfrm>
          <a:off x="1513577" y="431717"/>
          <a:ext cx="571389" cy="57138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86320-6D77-4355-A0A1-109793F6D2BF}">
      <dsp:nvSpPr>
        <dsp:cNvPr id="0" name=""/>
        <dsp:cNvSpPr/>
      </dsp:nvSpPr>
      <dsp:spPr>
        <a:xfrm>
          <a:off x="136022" y="1734923"/>
          <a:ext cx="222207" cy="2222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43768-1AD8-43B5-9016-2318C79A9609}">
      <dsp:nvSpPr>
        <dsp:cNvPr id="0" name=""/>
        <dsp:cNvSpPr/>
      </dsp:nvSpPr>
      <dsp:spPr>
        <a:xfrm>
          <a:off x="486980" y="1893839"/>
          <a:ext cx="349182" cy="3491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B41E0-3A2C-4236-8FB0-B6DF9B3D3D60}">
      <dsp:nvSpPr>
        <dsp:cNvPr id="0" name=""/>
        <dsp:cNvSpPr/>
      </dsp:nvSpPr>
      <dsp:spPr>
        <a:xfrm>
          <a:off x="953615" y="2142711"/>
          <a:ext cx="507901" cy="5079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08D02-AA01-4E9B-A332-C96BA6ADAB77}">
      <dsp:nvSpPr>
        <dsp:cNvPr id="0" name=""/>
        <dsp:cNvSpPr/>
      </dsp:nvSpPr>
      <dsp:spPr>
        <a:xfrm>
          <a:off x="1606904" y="2547128"/>
          <a:ext cx="222207" cy="2222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105B6-6859-4725-A250-1730EDFDC69E}">
      <dsp:nvSpPr>
        <dsp:cNvPr id="0" name=""/>
        <dsp:cNvSpPr/>
      </dsp:nvSpPr>
      <dsp:spPr>
        <a:xfrm>
          <a:off x="1731340" y="2142711"/>
          <a:ext cx="349182" cy="3491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7694E-5CC4-4F3E-B1E8-7EEEA08E0B45}">
      <dsp:nvSpPr>
        <dsp:cNvPr id="0" name=""/>
        <dsp:cNvSpPr/>
      </dsp:nvSpPr>
      <dsp:spPr>
        <a:xfrm>
          <a:off x="2042430" y="2578237"/>
          <a:ext cx="222207" cy="2222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268AB-77FE-4BDB-8519-022521E2C879}">
      <dsp:nvSpPr>
        <dsp:cNvPr id="0" name=""/>
        <dsp:cNvSpPr/>
      </dsp:nvSpPr>
      <dsp:spPr>
        <a:xfrm>
          <a:off x="2322411" y="2080493"/>
          <a:ext cx="507901" cy="5079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85A84-DED5-4D33-82A6-F73135C5D435}">
      <dsp:nvSpPr>
        <dsp:cNvPr id="0" name=""/>
        <dsp:cNvSpPr/>
      </dsp:nvSpPr>
      <dsp:spPr>
        <a:xfrm>
          <a:off x="3006808" y="1956057"/>
          <a:ext cx="349182" cy="3491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DABB4-6EDC-4B93-8182-15E173A03B16}">
      <dsp:nvSpPr>
        <dsp:cNvPr id="0" name=""/>
        <dsp:cNvSpPr/>
      </dsp:nvSpPr>
      <dsp:spPr>
        <a:xfrm rot="5400000">
          <a:off x="-236889" y="239911"/>
          <a:ext cx="1579265" cy="11054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Personale </a:t>
          </a:r>
          <a:r>
            <a:rPr lang="fr-BE" sz="1600" kern="1200" dirty="0" err="1" smtClean="0"/>
            <a:t>ausiliare</a:t>
          </a:r>
          <a:endParaRPr lang="en-US" sz="1600" kern="1200" dirty="0"/>
        </a:p>
      </dsp:txBody>
      <dsp:txXfrm rot="-5400000">
        <a:off x="2" y="555764"/>
        <a:ext cx="1105485" cy="473780"/>
      </dsp:txXfrm>
    </dsp:sp>
    <dsp:sp modelId="{08F81EC1-BD82-459D-B563-9656CD5FCBE0}">
      <dsp:nvSpPr>
        <dsp:cNvPr id="0" name=""/>
        <dsp:cNvSpPr/>
      </dsp:nvSpPr>
      <dsp:spPr>
        <a:xfrm rot="5400000">
          <a:off x="5129396" y="-4020889"/>
          <a:ext cx="1026522" cy="9074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Sviluppare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relazioni</a:t>
          </a:r>
          <a:r>
            <a:rPr lang="en-GB" sz="1600" kern="1200" dirty="0" smtClean="0"/>
            <a:t> positive con le </a:t>
          </a:r>
          <a:r>
            <a:rPr lang="en-GB" sz="1600" kern="1200" dirty="0" err="1" smtClean="0"/>
            <a:t>famiglie</a:t>
          </a:r>
          <a:r>
            <a:rPr lang="en-GB" sz="1600" kern="1200" dirty="0" smtClean="0"/>
            <a:t> e la </a:t>
          </a:r>
          <a:r>
            <a:rPr lang="en-GB" sz="1600" kern="1200" dirty="0" err="1" smtClean="0"/>
            <a:t>comunità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educante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tutta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Trattare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tutte</a:t>
          </a:r>
          <a:r>
            <a:rPr lang="en-GB" sz="1600" kern="1200" dirty="0" smtClean="0"/>
            <a:t> le </a:t>
          </a:r>
          <a:r>
            <a:rPr lang="en-GB" sz="1600" kern="1200" dirty="0" err="1" smtClean="0"/>
            <a:t>famiglie</a:t>
          </a:r>
          <a:r>
            <a:rPr lang="en-GB" sz="1600" kern="1200" dirty="0" smtClean="0"/>
            <a:t> con </a:t>
          </a:r>
          <a:r>
            <a:rPr lang="en-GB" sz="1600" kern="1200" dirty="0" err="1" smtClean="0"/>
            <a:t>rispetto</a:t>
          </a:r>
          <a:r>
            <a:rPr lang="en-GB" sz="1600" kern="1200" dirty="0" smtClean="0"/>
            <a:t> e </a:t>
          </a:r>
          <a:r>
            <a:rPr lang="en-GB" sz="1600" kern="1200" dirty="0" err="1" smtClean="0"/>
            <a:t>tenendo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conto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dei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loro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bisogni</a:t>
          </a:r>
          <a:endParaRPr lang="en-US" sz="1600" kern="1200" dirty="0"/>
        </a:p>
      </dsp:txBody>
      <dsp:txXfrm rot="-5400000">
        <a:off x="1105486" y="53132"/>
        <a:ext cx="9024233" cy="926300"/>
      </dsp:txXfrm>
    </dsp:sp>
    <dsp:sp modelId="{84E14332-A077-4957-BF7D-D7655D858D87}">
      <dsp:nvSpPr>
        <dsp:cNvPr id="0" name=""/>
        <dsp:cNvSpPr/>
      </dsp:nvSpPr>
      <dsp:spPr>
        <a:xfrm rot="5400000">
          <a:off x="-550484" y="1964750"/>
          <a:ext cx="2206454" cy="11054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Educatori</a:t>
          </a:r>
          <a:r>
            <a:rPr lang="fr-BE" sz="1500" kern="1200" dirty="0" smtClean="0"/>
            <a:t>/ </a:t>
          </a:r>
          <a:r>
            <a:rPr lang="fr-BE" sz="1500" kern="1200" dirty="0" err="1" smtClean="0"/>
            <a:t>trici</a:t>
          </a:r>
          <a:r>
            <a:rPr lang="fr-BE" sz="1500" kern="1200" dirty="0" smtClean="0"/>
            <a:t> e </a:t>
          </a:r>
          <a:r>
            <a:rPr lang="fr-BE" sz="1500" kern="1200" dirty="0" err="1" smtClean="0"/>
            <a:t>altre</a:t>
          </a:r>
          <a:r>
            <a:rPr lang="fr-BE" sz="1500" kern="1200" dirty="0" smtClean="0"/>
            <a:t> figure </a:t>
          </a:r>
          <a:r>
            <a:rPr lang="fr-BE" sz="1500" kern="1200" dirty="0" err="1" smtClean="0"/>
            <a:t>professionali</a:t>
          </a:r>
          <a:r>
            <a:rPr lang="fr-BE" sz="1500" kern="1200" dirty="0" smtClean="0"/>
            <a:t> di </a:t>
          </a:r>
          <a:r>
            <a:rPr lang="fr-BE" sz="1500" kern="1200" dirty="0" err="1" smtClean="0"/>
            <a:t>riferimento</a:t>
          </a:r>
          <a:endParaRPr lang="en-US" sz="1500" kern="1200" dirty="0"/>
        </a:p>
      </dsp:txBody>
      <dsp:txXfrm rot="-5400000">
        <a:off x="1" y="1967009"/>
        <a:ext cx="1105485" cy="1100969"/>
      </dsp:txXfrm>
    </dsp:sp>
    <dsp:sp modelId="{8F6DDA7C-D6DA-48A1-AB7B-22E059054373}">
      <dsp:nvSpPr>
        <dsp:cNvPr id="0" name=""/>
        <dsp:cNvSpPr/>
      </dsp:nvSpPr>
      <dsp:spPr>
        <a:xfrm rot="5400000">
          <a:off x="5682139" y="-2848793"/>
          <a:ext cx="1026522" cy="10179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Assicurarsi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che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l’approccio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previsto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dalla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scuola</a:t>
          </a:r>
          <a:r>
            <a:rPr lang="en-GB" sz="1600" kern="1200" dirty="0" smtClean="0"/>
            <a:t> per la </a:t>
          </a:r>
          <a:r>
            <a:rPr lang="en-GB" sz="1600" kern="1200" dirty="0" err="1" smtClean="0"/>
            <a:t>collaborazione</a:t>
          </a:r>
          <a:r>
            <a:rPr lang="en-GB" sz="1600" kern="1200" dirty="0" smtClean="0"/>
            <a:t> con </a:t>
          </a:r>
          <a:r>
            <a:rPr lang="en-GB" sz="1600" kern="1200" dirty="0" err="1" smtClean="0"/>
            <a:t>genitori</a:t>
          </a:r>
          <a:r>
            <a:rPr lang="en-GB" sz="1600" kern="1200" dirty="0" smtClean="0"/>
            <a:t>, </a:t>
          </a:r>
          <a:r>
            <a:rPr lang="en-GB" sz="1600" kern="1200" dirty="0" err="1" smtClean="0"/>
            <a:t>famiglie</a:t>
          </a:r>
          <a:r>
            <a:rPr lang="en-GB" sz="1600" kern="1200" dirty="0" smtClean="0"/>
            <a:t> e </a:t>
          </a:r>
          <a:r>
            <a:rPr lang="en-GB" sz="1600" kern="1200" dirty="0" err="1" smtClean="0"/>
            <a:t>comunità</a:t>
          </a:r>
          <a:r>
            <a:rPr lang="en-GB" sz="1600" kern="1200" dirty="0" smtClean="0"/>
            <a:t> locale </a:t>
          </a:r>
          <a:r>
            <a:rPr lang="en-GB" sz="1600" kern="1200" dirty="0" err="1" smtClean="0"/>
            <a:t>sia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attuato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efficacemente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assicurare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il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coinvolgimento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dei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genitori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alle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attività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dei</a:t>
          </a:r>
          <a:r>
            <a:rPr lang="en-GB" sz="1600" kern="1200" dirty="0" smtClean="0"/>
            <a:t>/</a:t>
          </a:r>
          <a:r>
            <a:rPr lang="en-GB" sz="1600" kern="1200" dirty="0" err="1" smtClean="0"/>
            <a:t>lle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propri</a:t>
          </a:r>
          <a:r>
            <a:rPr lang="en-GB" sz="1600" kern="1200" dirty="0" smtClean="0"/>
            <a:t>(e) </a:t>
          </a:r>
          <a:r>
            <a:rPr lang="en-GB" sz="1600" kern="1200" dirty="0" err="1" smtClean="0"/>
            <a:t>figli</a:t>
          </a:r>
          <a:r>
            <a:rPr lang="en-GB" sz="1600" kern="1200" dirty="0" smtClean="0"/>
            <a:t>/e con </a:t>
          </a:r>
          <a:r>
            <a:rPr lang="en-GB" sz="1600" kern="1200" dirty="0" err="1" smtClean="0"/>
            <a:t>regolarità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supportare</a:t>
          </a:r>
          <a:r>
            <a:rPr lang="en-GB" sz="1600" kern="1200" dirty="0" smtClean="0"/>
            <a:t> le </a:t>
          </a:r>
          <a:r>
            <a:rPr lang="en-GB" sz="1600" kern="1200" dirty="0" err="1" smtClean="0"/>
            <a:t>competenze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genitoriali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delle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famiglie</a:t>
          </a:r>
          <a:endParaRPr lang="en-US" sz="1600" kern="1200" dirty="0"/>
        </a:p>
      </dsp:txBody>
      <dsp:txXfrm rot="-5400000">
        <a:off x="1105486" y="1777971"/>
        <a:ext cx="10129719" cy="926300"/>
      </dsp:txXfrm>
    </dsp:sp>
    <dsp:sp modelId="{70386C7D-E7F3-49DD-AC87-674AB410F032}">
      <dsp:nvSpPr>
        <dsp:cNvPr id="0" name=""/>
        <dsp:cNvSpPr/>
      </dsp:nvSpPr>
      <dsp:spPr>
        <a:xfrm rot="5400000">
          <a:off x="-236889" y="3689590"/>
          <a:ext cx="1579265" cy="110548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err="1" smtClean="0"/>
            <a:t>Coordinatori</a:t>
          </a:r>
          <a:r>
            <a:rPr lang="fr-BE" sz="1600" kern="1200" dirty="0" smtClean="0"/>
            <a:t>/ </a:t>
          </a:r>
          <a:r>
            <a:rPr lang="fr-BE" sz="1600" kern="1200" dirty="0" err="1" smtClean="0"/>
            <a:t>trici</a:t>
          </a:r>
          <a:r>
            <a:rPr lang="fr-BE" sz="1600" kern="1200" dirty="0" smtClean="0"/>
            <a:t> e manager</a:t>
          </a:r>
          <a:endParaRPr lang="en-US" sz="1600" kern="1200" dirty="0"/>
        </a:p>
      </dsp:txBody>
      <dsp:txXfrm rot="-5400000">
        <a:off x="2" y="4005443"/>
        <a:ext cx="1105485" cy="473780"/>
      </dsp:txXfrm>
    </dsp:sp>
    <dsp:sp modelId="{93A12C34-9584-4451-BFD4-F490E68C3631}">
      <dsp:nvSpPr>
        <dsp:cNvPr id="0" name=""/>
        <dsp:cNvSpPr/>
      </dsp:nvSpPr>
      <dsp:spPr>
        <a:xfrm rot="5400000">
          <a:off x="5682139" y="-1123953"/>
          <a:ext cx="1026522" cy="10179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Supportare</a:t>
          </a:r>
          <a:r>
            <a:rPr lang="en-GB" sz="1600" kern="1200" dirty="0" smtClean="0"/>
            <a:t> bambini/</a:t>
          </a:r>
          <a:r>
            <a:rPr lang="en-GB" sz="1600" kern="1200" dirty="0" err="1" smtClean="0"/>
            <a:t>bambine</a:t>
          </a:r>
          <a:r>
            <a:rPr lang="en-GB" sz="1600" kern="1200" dirty="0" smtClean="0"/>
            <a:t> e le </a:t>
          </a:r>
          <a:r>
            <a:rPr lang="en-GB" sz="1600" kern="1200" dirty="0" err="1" smtClean="0"/>
            <a:t>loro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famiglie</a:t>
          </a:r>
          <a:r>
            <a:rPr lang="en-GB" sz="1600" kern="1200" dirty="0" smtClean="0"/>
            <a:t> le cui </a:t>
          </a:r>
          <a:r>
            <a:rPr lang="en-GB" sz="1600" kern="1200" dirty="0" err="1" smtClean="0"/>
            <a:t>condizioni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rendono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più</a:t>
          </a:r>
          <a:r>
            <a:rPr lang="en-GB" sz="1600" kern="1200" dirty="0" smtClean="0"/>
            <a:t> difficile la </a:t>
          </a:r>
          <a:r>
            <a:rPr lang="en-GB" sz="1600" kern="1200" dirty="0" err="1" smtClean="0"/>
            <a:t>partecipazione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alla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scuola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d’infanzia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Stabilire</a:t>
          </a:r>
          <a:r>
            <a:rPr lang="en-GB" sz="1600" kern="1200" dirty="0" smtClean="0"/>
            <a:t> e </a:t>
          </a:r>
          <a:r>
            <a:rPr lang="en-GB" sz="1600" kern="1200" dirty="0" err="1" smtClean="0"/>
            <a:t>monitorare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politiche</a:t>
          </a:r>
          <a:r>
            <a:rPr lang="en-GB" sz="1600" kern="1200" dirty="0" smtClean="0"/>
            <a:t> interne </a:t>
          </a:r>
          <a:r>
            <a:rPr lang="en-GB" sz="1600" kern="1200" dirty="0" err="1" smtClean="0"/>
            <a:t>alla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scuola</a:t>
          </a:r>
          <a:r>
            <a:rPr lang="en-GB" sz="1600" kern="1200" dirty="0" smtClean="0"/>
            <a:t> per </a:t>
          </a:r>
          <a:r>
            <a:rPr lang="en-GB" sz="1600" kern="1200" dirty="0" err="1" smtClean="0"/>
            <a:t>lavorare</a:t>
          </a:r>
          <a:r>
            <a:rPr lang="en-GB" sz="1600" kern="1200" dirty="0" smtClean="0"/>
            <a:t> con </a:t>
          </a:r>
          <a:r>
            <a:rPr lang="en-GB" sz="1600" kern="1200" dirty="0" err="1" smtClean="0"/>
            <a:t>genitori</a:t>
          </a:r>
          <a:r>
            <a:rPr lang="en-GB" sz="1600" kern="1200" dirty="0" smtClean="0"/>
            <a:t>, </a:t>
          </a:r>
          <a:r>
            <a:rPr lang="en-GB" sz="1600" kern="1200" dirty="0" err="1" smtClean="0"/>
            <a:t>famiglie</a:t>
          </a:r>
          <a:r>
            <a:rPr lang="en-GB" sz="1600" kern="1200" dirty="0" smtClean="0"/>
            <a:t> e </a:t>
          </a:r>
          <a:r>
            <a:rPr lang="en-GB" sz="1600" kern="1200" dirty="0" err="1" smtClean="0"/>
            <a:t>comunità</a:t>
          </a:r>
          <a:r>
            <a:rPr lang="en-GB" sz="1600" kern="1200" dirty="0" smtClean="0"/>
            <a:t> locale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Stabilire</a:t>
          </a:r>
          <a:r>
            <a:rPr lang="en-GB" sz="1600" kern="1200" dirty="0" smtClean="0"/>
            <a:t> e </a:t>
          </a:r>
          <a:r>
            <a:rPr lang="en-GB" sz="1600" kern="1200" dirty="0" err="1" smtClean="0"/>
            <a:t>mantenere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buone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relazioni</a:t>
          </a:r>
          <a:r>
            <a:rPr lang="en-GB" sz="1600" kern="1200" dirty="0" smtClean="0"/>
            <a:t> con le </a:t>
          </a:r>
          <a:r>
            <a:rPr lang="en-GB" sz="1600" kern="1200" dirty="0" err="1" smtClean="0"/>
            <a:t>famiglie</a:t>
          </a:r>
          <a:r>
            <a:rPr lang="en-GB" sz="1600" kern="1200" dirty="0" smtClean="0"/>
            <a:t> e la </a:t>
          </a:r>
          <a:r>
            <a:rPr lang="en-GB" sz="1600" kern="1200" dirty="0" err="1" smtClean="0"/>
            <a:t>comunità</a:t>
          </a:r>
          <a:r>
            <a:rPr lang="en-GB" sz="1600" kern="1200" dirty="0" smtClean="0"/>
            <a:t> locale</a:t>
          </a:r>
          <a:endParaRPr lang="en-US" sz="1600" kern="1200" dirty="0"/>
        </a:p>
      </dsp:txBody>
      <dsp:txXfrm rot="-5400000">
        <a:off x="1105486" y="3502811"/>
        <a:ext cx="10129719" cy="926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(CC-BY)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EU has been working on ECEC since 2009, and in 2019 adopted a Council recommendation on high-quality ECEC systems, which indicates Member States’ recognition that providing high quality education and care to all young children is essential.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Member States agreed a European Quality Framework for ECEC, composed of 5 pillars: 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ECEC should be available, accessible and affordable to all children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Staff should be well-qualified, trained and available in sufficient numbers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ECEC provision should be framed by a pedagogical framework (including for the younger children)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Adequate governance and funding arrangements should be in place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Monitoring and evaluation should take place, both in settings and at local / regional / national level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2688-6472-48D0-97D6-775060432644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589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Commission’s</a:t>
            </a:r>
            <a:r>
              <a:rPr lang="fr-BE" dirty="0" smtClean="0"/>
              <a:t> expert group </a:t>
            </a:r>
            <a:r>
              <a:rPr lang="fr-BE" dirty="0" err="1" smtClean="0"/>
              <a:t>worked</a:t>
            </a:r>
            <a:r>
              <a:rPr lang="fr-BE" dirty="0" smtClean="0"/>
              <a:t> for 2 </a:t>
            </a:r>
            <a:r>
              <a:rPr lang="fr-BE" dirty="0" err="1" smtClean="0"/>
              <a:t>years</a:t>
            </a:r>
            <a:r>
              <a:rPr lang="fr-BE" dirty="0" smtClean="0"/>
              <a:t>,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looking</a:t>
            </a:r>
            <a:r>
              <a:rPr lang="fr-BE" baseline="0" dirty="0" smtClean="0"/>
              <a:t> at </a:t>
            </a:r>
          </a:p>
          <a:p>
            <a:pPr marL="171450" indent="-171450">
              <a:buFontTx/>
              <a:buChar char="-"/>
            </a:pPr>
            <a:r>
              <a:rPr lang="fr-BE" baseline="0" dirty="0" err="1" smtClean="0"/>
              <a:t>recent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research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findings</a:t>
            </a:r>
            <a:r>
              <a:rPr lang="fr-BE" baseline="0" dirty="0" smtClean="0"/>
              <a:t>, </a:t>
            </a:r>
          </a:p>
          <a:p>
            <a:pPr marL="171450" indent="-171450">
              <a:buFontTx/>
              <a:buChar char="-"/>
            </a:pPr>
            <a:r>
              <a:rPr lang="fr-BE" baseline="0" dirty="0" err="1" smtClean="0"/>
              <a:t>policy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recommendations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e.g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the Council </a:t>
            </a:r>
            <a:r>
              <a:rPr lang="fr-BE" baseline="0" dirty="0" err="1" smtClean="0"/>
              <a:t>recommendation</a:t>
            </a:r>
            <a:r>
              <a:rPr lang="fr-BE" baseline="0" dirty="0" smtClean="0"/>
              <a:t>, but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listening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stakeholders</a:t>
            </a:r>
            <a:r>
              <a:rPr lang="fr-BE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Policy and practice </a:t>
            </a:r>
            <a:r>
              <a:rPr lang="fr-BE" baseline="0" dirty="0" err="1" smtClean="0"/>
              <a:t>experiences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presented</a:t>
            </a:r>
            <a:r>
              <a:rPr lang="fr-BE" baseline="0" dirty="0" smtClean="0"/>
              <a:t> by WG </a:t>
            </a:r>
            <a:r>
              <a:rPr lang="fr-BE" baseline="0" dirty="0" err="1" smtClean="0"/>
              <a:t>members</a:t>
            </a:r>
            <a:r>
              <a:rPr lang="fr-BE" baseline="0" dirty="0" smtClean="0"/>
              <a:t> (=&gt; national </a:t>
            </a:r>
            <a:r>
              <a:rPr lang="fr-BE" baseline="0" dirty="0" err="1" smtClean="0"/>
              <a:t>policies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cities</a:t>
            </a:r>
            <a:r>
              <a:rPr lang="fr-BE" baseline="0" dirty="0" smtClean="0"/>
              <a:t>’ </a:t>
            </a:r>
            <a:r>
              <a:rPr lang="fr-BE" baseline="0" dirty="0" err="1" smtClean="0"/>
              <a:t>approaches</a:t>
            </a:r>
            <a:r>
              <a:rPr lang="fr-BE" baseline="0" dirty="0" smtClean="0"/>
              <a:t>, staff </a:t>
            </a:r>
            <a:r>
              <a:rPr lang="fr-BE" baseline="0" dirty="0" err="1" smtClean="0"/>
              <a:t>experiences</a:t>
            </a:r>
            <a:r>
              <a:rPr lang="fr-BE" baseline="0" dirty="0" smtClean="0"/>
              <a:t>…)</a:t>
            </a:r>
          </a:p>
          <a:p>
            <a:pPr marL="171450" indent="-171450">
              <a:buFontTx/>
              <a:buChar char="-"/>
            </a:pPr>
            <a:endParaRPr lang="fr-BE" baseline="0" dirty="0" smtClean="0"/>
          </a:p>
          <a:p>
            <a:pPr marL="0" indent="0">
              <a:buFontTx/>
              <a:buNone/>
            </a:pPr>
            <a:r>
              <a:rPr lang="fr-BE" baseline="0" dirty="0" smtClean="0"/>
              <a:t>It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useful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various</a:t>
            </a:r>
            <a:r>
              <a:rPr lang="fr-BE" baseline="0" dirty="0" smtClean="0"/>
              <a:t> groups 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79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Delete/update</a:t>
            </a:r>
            <a:r>
              <a:rPr lang="en-IE" baseline="0" dirty="0" smtClean="0"/>
              <a:t> as appropriate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5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21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EUErasmusPlusProgramme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twitter.com/EUErasmusPl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hyperlink" Target="mailto:EAC-ET2020-WG-ECEC@ec.europa.eu" TargetMode="External"/><Relationship Id="rId4" Type="http://schemas.openxmlformats.org/officeDocument/2006/relationships/hyperlink" Target="https://ec.europa.eu/education/policies/early-childhood-education-and-care_en" TargetMode="Externa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hyperlink" Target="https://ec.europa.eu/education/education-in-the-eu/council-recommendation-on-high-quality-early-childhood-education-and-care-systems_it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hyperlink" Target="https://op.europa.eu/s/oMFi" TargetMode="External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>
            <a:noAutofit/>
          </a:bodyPr>
          <a:lstStyle/>
          <a:p>
            <a:r>
              <a:rPr lang="fr-BE" sz="5000" dirty="0" err="1" smtClean="0"/>
              <a:t>Gli</a:t>
            </a:r>
            <a:r>
              <a:rPr lang="fr-BE" sz="5000" dirty="0" smtClean="0"/>
              <a:t> </a:t>
            </a:r>
            <a:r>
              <a:rPr lang="fr-BE" sz="5000" dirty="0" err="1" smtClean="0"/>
              <a:t>stereotipi</a:t>
            </a:r>
            <a:r>
              <a:rPr lang="fr-BE" sz="5000" dirty="0" smtClean="0"/>
              <a:t> di </a:t>
            </a:r>
            <a:r>
              <a:rPr lang="fr-BE" sz="5000" dirty="0" err="1" smtClean="0"/>
              <a:t>genere</a:t>
            </a:r>
            <a:r>
              <a:rPr lang="fr-BE" sz="5000" dirty="0" smtClean="0"/>
              <a:t> </a:t>
            </a:r>
            <a:br>
              <a:rPr lang="fr-BE" sz="5000" dirty="0" smtClean="0"/>
            </a:br>
            <a:r>
              <a:rPr lang="fr-BE" sz="5000" dirty="0" err="1" smtClean="0"/>
              <a:t>nell’educazione</a:t>
            </a:r>
            <a:r>
              <a:rPr lang="fr-BE" sz="5000" dirty="0" smtClean="0"/>
              <a:t> </a:t>
            </a:r>
            <a:r>
              <a:rPr lang="fr-BE" sz="5000" dirty="0" err="1" smtClean="0"/>
              <a:t>della</a:t>
            </a:r>
            <a:r>
              <a:rPr lang="fr-BE" sz="5000" dirty="0" smtClean="0"/>
              <a:t> prima </a:t>
            </a:r>
            <a:r>
              <a:rPr lang="fr-BE" sz="5000" dirty="0" err="1" smtClean="0"/>
              <a:t>infanzia</a:t>
            </a:r>
            <a:r>
              <a:rPr lang="fr-BE" sz="5000" dirty="0" smtClean="0"/>
              <a:t> </a:t>
            </a:r>
            <a:br>
              <a:rPr lang="fr-BE" sz="5000" dirty="0" smtClean="0"/>
            </a:br>
            <a:r>
              <a:rPr lang="fr-BE" sz="3600" dirty="0" smtClean="0"/>
              <a:t>(</a:t>
            </a:r>
            <a:r>
              <a:rPr lang="fr-BE" sz="3600" i="1" dirty="0" smtClean="0"/>
              <a:t>ECEC – </a:t>
            </a:r>
            <a:r>
              <a:rPr lang="fr-BE" sz="3600" i="1" dirty="0" err="1" smtClean="0"/>
              <a:t>Early</a:t>
            </a:r>
            <a:r>
              <a:rPr lang="fr-BE" sz="3600" i="1" dirty="0" smtClean="0"/>
              <a:t> </a:t>
            </a:r>
            <a:r>
              <a:rPr lang="fr-BE" sz="3600" i="1" dirty="0" err="1" smtClean="0"/>
              <a:t>Childhood</a:t>
            </a:r>
            <a:r>
              <a:rPr lang="fr-BE" sz="3600" i="1" dirty="0" smtClean="0"/>
              <a:t> Education and Care</a:t>
            </a:r>
            <a:r>
              <a:rPr lang="fr-BE" sz="3600" dirty="0" smtClean="0"/>
              <a:t>)</a:t>
            </a:r>
            <a:endParaRPr lang="en-GB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Una </a:t>
            </a:r>
            <a:r>
              <a:rPr lang="fr-BE" dirty="0" err="1" smtClean="0"/>
              <a:t>prospettiva</a:t>
            </a:r>
            <a:r>
              <a:rPr lang="fr-BE" dirty="0" smtClean="0"/>
              <a:t> </a:t>
            </a:r>
            <a:r>
              <a:rPr lang="fr-BE" dirty="0" err="1" smtClean="0"/>
              <a:t>europea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23852" y="5557903"/>
            <a:ext cx="9712462" cy="52899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BE" dirty="0" smtClean="0"/>
              <a:t>Géraldine Libreau</a:t>
            </a:r>
          </a:p>
          <a:p>
            <a:pPr>
              <a:spcAft>
                <a:spcPts val="0"/>
              </a:spcAft>
            </a:pPr>
            <a:r>
              <a:rPr lang="fr-BE" dirty="0" err="1" smtClean="0"/>
              <a:t>Commissione</a:t>
            </a:r>
            <a:r>
              <a:rPr lang="fr-BE" dirty="0" smtClean="0"/>
              <a:t> </a:t>
            </a:r>
            <a:r>
              <a:rPr lang="fr-BE" dirty="0" err="1" smtClean="0"/>
              <a:t>Europea</a:t>
            </a:r>
            <a:endParaRPr lang="fr-BE" dirty="0" smtClean="0"/>
          </a:p>
          <a:p>
            <a:pPr>
              <a:spcAft>
                <a:spcPts val="0"/>
              </a:spcAft>
            </a:pPr>
            <a:r>
              <a:rPr lang="fr-BE" sz="1600" dirty="0" err="1" smtClean="0"/>
              <a:t>Presentazione</a:t>
            </a:r>
            <a:r>
              <a:rPr lang="fr-BE" sz="1600" dirty="0" smtClean="0"/>
              <a:t> </a:t>
            </a:r>
            <a:r>
              <a:rPr lang="fr-BE" sz="1600" dirty="0" err="1" smtClean="0"/>
              <a:t>utilizzata</a:t>
            </a:r>
            <a:r>
              <a:rPr lang="fr-BE" sz="1600" dirty="0" smtClean="0"/>
              <a:t> in </a:t>
            </a:r>
            <a:r>
              <a:rPr lang="fr-BE" sz="1600" dirty="0" err="1" smtClean="0"/>
              <a:t>occasione</a:t>
            </a:r>
            <a:r>
              <a:rPr lang="fr-BE" sz="1600" dirty="0" smtClean="0"/>
              <a:t> </a:t>
            </a:r>
            <a:r>
              <a:rPr lang="fr-BE" sz="1600" dirty="0" err="1" smtClean="0"/>
              <a:t>della</a:t>
            </a:r>
            <a:r>
              <a:rPr lang="fr-BE" sz="1600" dirty="0" smtClean="0"/>
              <a:t> Peer Learning Activity </a:t>
            </a:r>
            <a:r>
              <a:rPr lang="fr-BE" sz="1600" dirty="0" err="1" smtClean="0"/>
              <a:t>organizzata</a:t>
            </a:r>
            <a:r>
              <a:rPr lang="fr-BE" sz="1600" dirty="0" smtClean="0"/>
              <a:t> da Beyond il 3 </a:t>
            </a:r>
            <a:r>
              <a:rPr lang="fr-BE" sz="1600" dirty="0" err="1" smtClean="0"/>
              <a:t>giugno</a:t>
            </a:r>
            <a:r>
              <a:rPr lang="fr-BE" sz="1600" dirty="0" smtClean="0"/>
              <a:t> 2021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 err="1" smtClean="0"/>
              <a:t>Formazione</a:t>
            </a:r>
            <a:r>
              <a:rPr lang="fr-BE" sz="3200" dirty="0" smtClean="0"/>
              <a:t> </a:t>
            </a:r>
            <a:r>
              <a:rPr lang="fr-BE" sz="3200" dirty="0" err="1" smtClean="0"/>
              <a:t>dello</a:t>
            </a:r>
            <a:r>
              <a:rPr lang="fr-BE" sz="3200" dirty="0" smtClean="0"/>
              <a:t> staff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55204" y="2622073"/>
            <a:ext cx="6431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Migliorare</a:t>
            </a:r>
            <a:r>
              <a:rPr lang="en-US" sz="2400" i="1" dirty="0" smtClean="0"/>
              <a:t> le </a:t>
            </a:r>
            <a:r>
              <a:rPr lang="en-US" sz="2400" i="1" dirty="0" err="1" smtClean="0"/>
              <a:t>opportunità</a:t>
            </a:r>
            <a:r>
              <a:rPr lang="en-US" sz="2400" i="1" dirty="0" smtClean="0"/>
              <a:t> di </a:t>
            </a:r>
            <a:r>
              <a:rPr lang="en-US" sz="2400" i="1" dirty="0" err="1" smtClean="0"/>
              <a:t>formazione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inziale</a:t>
            </a:r>
            <a:r>
              <a:rPr lang="en-US" sz="2400" i="1" dirty="0" smtClean="0"/>
              <a:t> e continua per </a:t>
            </a:r>
            <a:r>
              <a:rPr lang="en-US" sz="2400" i="1" dirty="0" err="1" smtClean="0"/>
              <a:t>garantire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benessere</a:t>
            </a:r>
            <a:r>
              <a:rPr lang="en-US" sz="2400" i="1" dirty="0" smtClean="0"/>
              <a:t> di </a:t>
            </a:r>
            <a:r>
              <a:rPr lang="en-US" sz="2400" i="1" dirty="0" err="1" smtClean="0"/>
              <a:t>ciascun</a:t>
            </a:r>
            <a:r>
              <a:rPr lang="en-US" sz="2400" i="1" dirty="0" smtClean="0"/>
              <a:t> bambino e bambina, e far </a:t>
            </a:r>
            <a:r>
              <a:rPr lang="en-US" sz="2400" i="1" dirty="0" err="1" smtClean="0"/>
              <a:t>fronte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diversi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bisogni</a:t>
            </a:r>
            <a:r>
              <a:rPr lang="en-US" sz="2400" i="1" dirty="0" smtClean="0"/>
              <a:t> di </a:t>
            </a:r>
            <a:r>
              <a:rPr lang="en-US" sz="2400" i="1" dirty="0" err="1" smtClean="0"/>
              <a:t>apprendimento</a:t>
            </a:r>
            <a:r>
              <a:rPr lang="en-US" sz="2400" i="1" dirty="0" smtClean="0"/>
              <a:t> e </a:t>
            </a:r>
            <a:r>
              <a:rPr lang="en-US" sz="2400" i="1" dirty="0" err="1" smtClean="0"/>
              <a:t>sviluppo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promuovendo</a:t>
            </a:r>
            <a:r>
              <a:rPr lang="en-US" sz="2400" i="1" dirty="0" smtClean="0"/>
              <a:t> la </a:t>
            </a:r>
            <a:r>
              <a:rPr lang="en-US" sz="2400" b="1" i="1" dirty="0" err="1" smtClean="0"/>
              <a:t>parità</a:t>
            </a:r>
            <a:r>
              <a:rPr lang="en-US" sz="2400" b="1" i="1" dirty="0" smtClean="0"/>
              <a:t> di </a:t>
            </a:r>
            <a:r>
              <a:rPr lang="en-US" sz="2400" b="1" i="1" dirty="0" err="1" smtClean="0"/>
              <a:t>genere</a:t>
            </a:r>
            <a:r>
              <a:rPr lang="en-US" sz="2400" i="1" dirty="0" smtClean="0"/>
              <a:t> e </a:t>
            </a:r>
            <a:r>
              <a:rPr lang="en-US" sz="2400" i="1" dirty="0" err="1" smtClean="0"/>
              <a:t>rispettando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diritti</a:t>
            </a:r>
            <a:r>
              <a:rPr lang="en-US" sz="2400" i="1" dirty="0" smtClean="0"/>
              <a:t> di bambini e </a:t>
            </a:r>
            <a:r>
              <a:rPr lang="en-US" sz="2400" i="1" dirty="0" err="1" smtClean="0"/>
              <a:t>bambine</a:t>
            </a:r>
            <a:r>
              <a:rPr lang="en-US" sz="2400" i="1" dirty="0" smtClean="0"/>
              <a:t>.</a:t>
            </a:r>
            <a:endParaRPr lang="fr-BE" sz="2400" i="1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891244"/>
              </p:ext>
            </p:extLst>
          </p:nvPr>
        </p:nvGraphicFramePr>
        <p:xfrm>
          <a:off x="1033248" y="2259874"/>
          <a:ext cx="3656318" cy="282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7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682290"/>
              </p:ext>
            </p:extLst>
          </p:nvPr>
        </p:nvGraphicFramePr>
        <p:xfrm>
          <a:off x="590309" y="1551007"/>
          <a:ext cx="11285316" cy="5034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7570" y="209397"/>
            <a:ext cx="10515600" cy="782357"/>
          </a:xfrm>
        </p:spPr>
        <p:txBody>
          <a:bodyPr/>
          <a:lstStyle/>
          <a:p>
            <a:r>
              <a:rPr lang="fr-BE" sz="3200" dirty="0" err="1" smtClean="0"/>
              <a:t>Lavorare</a:t>
            </a:r>
            <a:r>
              <a:rPr lang="fr-BE" sz="3200" dirty="0" smtClean="0"/>
              <a:t> con le </a:t>
            </a:r>
            <a:r>
              <a:rPr lang="fr-BE" sz="3200" dirty="0" err="1" smtClean="0"/>
              <a:t>famiglie</a:t>
            </a:r>
            <a:r>
              <a:rPr lang="fr-BE" sz="3200" dirty="0" smtClean="0"/>
              <a:t>: </a:t>
            </a:r>
            <a:r>
              <a:rPr lang="fr-BE" sz="3200" dirty="0" err="1" smtClean="0"/>
              <a:t>Mappatura</a:t>
            </a:r>
            <a:r>
              <a:rPr lang="fr-BE" sz="3200" dirty="0" smtClean="0"/>
              <a:t> delle </a:t>
            </a:r>
            <a:r>
              <a:rPr lang="fr-BE" sz="3200" dirty="0" err="1" smtClean="0"/>
              <a:t>competenze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48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1DABB4-6EDC-4B93-8182-15E173A03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F81EC1-BD82-459D-B563-9656CD5FC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E14332-A077-4957-BF7D-D7655D858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6DDA7C-D6DA-48A1-AB7B-22E059054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386C7D-E7F3-49DD-AC87-674AB410F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A12C34-9584-4451-BFD4-F490E68C3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 err="1" smtClean="0"/>
              <a:t>Lavorare</a:t>
            </a:r>
            <a:r>
              <a:rPr lang="fr-BE" sz="3200" dirty="0" smtClean="0"/>
              <a:t> con le </a:t>
            </a:r>
            <a:r>
              <a:rPr lang="fr-BE" sz="3200" dirty="0" err="1" smtClean="0"/>
              <a:t>famiglie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36" y="1408244"/>
            <a:ext cx="491490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28" y="2424744"/>
            <a:ext cx="5510732" cy="24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err="1" smtClean="0"/>
              <a:t>Contatti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1630238"/>
            <a:ext cx="684199" cy="7501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9504" y="1836270"/>
            <a:ext cx="6747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u="sng" dirty="0">
                <a:hlinkClick r:id="rId4"/>
              </a:rPr>
              <a:t>ec.europa.eu/education/policies/early-childhood-education-and-</a:t>
            </a:r>
            <a:r>
              <a:rPr lang="en-US" sz="1600" u="sng" dirty="0" err="1">
                <a:hlinkClick r:id="rId4"/>
              </a:rPr>
              <a:t>care_en</a:t>
            </a:r>
            <a:r>
              <a:rPr lang="en-US" sz="16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2635213"/>
            <a:ext cx="684199" cy="750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9504" y="2841009"/>
            <a:ext cx="3855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u="sng" dirty="0">
                <a:hlinkClick r:id="rId5"/>
              </a:rPr>
              <a:t>EAC-ET2020-WG-ECEC@ec.europa.eu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3587900"/>
            <a:ext cx="640631" cy="7022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9504" y="3736212"/>
            <a:ext cx="1941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 smtClean="0">
                <a:hlinkClick r:id="rId7"/>
              </a:rPr>
              <a:t>@</a:t>
            </a:r>
            <a:r>
              <a:rPr lang="en-IE" sz="1600" dirty="0" err="1" smtClean="0">
                <a:hlinkClick r:id="rId7"/>
              </a:rPr>
              <a:t>EUErasmusPlus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1819504" y="470976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hlinkClick r:id="rId8"/>
              </a:rPr>
              <a:t>@</a:t>
            </a:r>
            <a:r>
              <a:rPr lang="en-US" sz="1600" dirty="0" err="1" smtClean="0">
                <a:hlinkClick r:id="rId8"/>
              </a:rPr>
              <a:t>EUErasmusPlusProgramme</a:t>
            </a:r>
            <a:r>
              <a:rPr lang="en-US" sz="1600" dirty="0" smtClean="0">
                <a:hlinkClick r:id="rId8"/>
              </a:rPr>
              <a:t> </a:t>
            </a:r>
            <a:r>
              <a:rPr lang="en-US" sz="1600" dirty="0">
                <a:hlinkClick r:id="rId8"/>
              </a:rPr>
              <a:t> </a:t>
            </a:r>
            <a:endParaRPr lang="en-GB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" y="4538287"/>
            <a:ext cx="620230" cy="6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Grazie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01" t="6207" r="5104"/>
          <a:stretch/>
        </p:blipFill>
        <p:spPr>
          <a:xfrm>
            <a:off x="1276024" y="0"/>
            <a:ext cx="4457265" cy="329847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58208431"/>
              </p:ext>
            </p:extLst>
          </p:nvPr>
        </p:nvGraphicFramePr>
        <p:xfrm>
          <a:off x="6693408" y="130524"/>
          <a:ext cx="4334256" cy="4002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-1" t="986" r="1150"/>
          <a:stretch/>
        </p:blipFill>
        <p:spPr>
          <a:xfrm>
            <a:off x="1276024" y="3649662"/>
            <a:ext cx="2113721" cy="300717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701819" y="4873657"/>
            <a:ext cx="5764910" cy="157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 err="1" smtClean="0"/>
              <a:t>Gli</a:t>
            </a:r>
            <a:r>
              <a:rPr lang="en-US" i="1" dirty="0" smtClean="0"/>
              <a:t> </a:t>
            </a:r>
            <a:r>
              <a:rPr lang="en-US" i="1" dirty="0" err="1" smtClean="0"/>
              <a:t>stereotipi</a:t>
            </a:r>
            <a:r>
              <a:rPr lang="en-US" i="1" dirty="0" smtClean="0"/>
              <a:t> di </a:t>
            </a:r>
            <a:r>
              <a:rPr lang="en-US" i="1" dirty="0" err="1" smtClean="0"/>
              <a:t>genere</a:t>
            </a:r>
            <a:r>
              <a:rPr lang="en-US" i="1" dirty="0" smtClean="0"/>
              <a:t> </a:t>
            </a:r>
            <a:r>
              <a:rPr lang="en-US" i="1" dirty="0" err="1" smtClean="0"/>
              <a:t>limitano</a:t>
            </a:r>
            <a:r>
              <a:rPr lang="en-US" i="1" dirty="0" smtClean="0"/>
              <a:t> le </a:t>
            </a:r>
            <a:r>
              <a:rPr lang="en-US" i="1" dirty="0" err="1" smtClean="0"/>
              <a:t>aspirazioni</a:t>
            </a:r>
            <a:r>
              <a:rPr lang="en-US" i="1" dirty="0" smtClean="0"/>
              <a:t> di bambini e </a:t>
            </a:r>
            <a:r>
              <a:rPr lang="en-US" i="1" dirty="0" err="1" smtClean="0"/>
              <a:t>bambine</a:t>
            </a:r>
            <a:r>
              <a:rPr lang="en-US" i="1" dirty="0" smtClean="0"/>
              <a:t> e </a:t>
            </a:r>
            <a:r>
              <a:rPr lang="en-US" i="1" dirty="0" err="1" smtClean="0"/>
              <a:t>ostacolano</a:t>
            </a:r>
            <a:r>
              <a:rPr lang="en-US" i="1" dirty="0" smtClean="0"/>
              <a:t> la </a:t>
            </a:r>
            <a:r>
              <a:rPr lang="en-US" i="1" dirty="0" err="1" smtClean="0"/>
              <a:t>loro</a:t>
            </a:r>
            <a:r>
              <a:rPr lang="en-US" i="1" dirty="0" smtClean="0"/>
              <a:t> </a:t>
            </a:r>
            <a:r>
              <a:rPr lang="en-US" i="1" dirty="0" err="1" smtClean="0"/>
              <a:t>partecipazione</a:t>
            </a:r>
            <a:r>
              <a:rPr lang="en-US" i="1" dirty="0" smtClean="0"/>
              <a:t> e le </a:t>
            </a:r>
            <a:r>
              <a:rPr lang="en-US" i="1" dirty="0" err="1" smtClean="0"/>
              <a:t>loro</a:t>
            </a:r>
            <a:r>
              <a:rPr lang="en-US" i="1" dirty="0" smtClean="0"/>
              <a:t> </a:t>
            </a:r>
            <a:r>
              <a:rPr lang="en-US" i="1" dirty="0" err="1" smtClean="0"/>
              <a:t>scelte</a:t>
            </a:r>
            <a:r>
              <a:rPr lang="en-US" i="1" dirty="0" smtClean="0"/>
              <a:t> di vita.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7639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 err="1" smtClean="0"/>
              <a:t>Spazio</a:t>
            </a:r>
            <a:r>
              <a:rPr lang="fr-BE" sz="3200" dirty="0" smtClean="0"/>
              <a:t> </a:t>
            </a:r>
            <a:r>
              <a:rPr lang="fr-BE" sz="3200" dirty="0" err="1" smtClean="0"/>
              <a:t>Europeo</a:t>
            </a:r>
            <a:r>
              <a:rPr lang="fr-BE" sz="3200" dirty="0" smtClean="0"/>
              <a:t> </a:t>
            </a:r>
            <a:r>
              <a:rPr lang="fr-BE" sz="3200" dirty="0" err="1" smtClean="0"/>
              <a:t>dell’Istruzione</a:t>
            </a:r>
            <a:r>
              <a:rPr lang="fr-BE" sz="3200" dirty="0" smtClean="0"/>
              <a:t> (2020-2030</a:t>
            </a:r>
            <a:r>
              <a:rPr lang="fr-BE" sz="3200" dirty="0" smtClean="0"/>
              <a:t>)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26" y="2035886"/>
            <a:ext cx="3198495" cy="3344991"/>
          </a:xfrm>
          <a:prstGeom prst="rect">
            <a:avLst/>
          </a:prstGeom>
        </p:spPr>
      </p:pic>
      <p:pic>
        <p:nvPicPr>
          <p:cNvPr id="1026" name="Picture 2" descr="IMMC.COM%282020%29625%20final.ITA.xhtml.1_IT_ACT_part1_v2.doc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08" y="1716832"/>
            <a:ext cx="6033153" cy="465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574180"/>
              </p:ext>
            </p:extLst>
          </p:nvPr>
        </p:nvGraphicFramePr>
        <p:xfrm>
          <a:off x="447869" y="1776550"/>
          <a:ext cx="5182222" cy="372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91544" y="246259"/>
            <a:ext cx="8784976" cy="936625"/>
          </a:xfrm>
        </p:spPr>
        <p:txBody>
          <a:bodyPr/>
          <a:lstStyle/>
          <a:p>
            <a:r>
              <a:rPr lang="fr-BE" sz="3200" dirty="0" err="1" smtClean="0"/>
              <a:t>Maggio</a:t>
            </a:r>
            <a:r>
              <a:rPr lang="fr-BE" sz="3200" dirty="0" smtClean="0"/>
              <a:t> 2019</a:t>
            </a:r>
            <a:endParaRPr lang="en-GB" sz="3200" b="0" i="1" dirty="0"/>
          </a:p>
        </p:txBody>
      </p:sp>
      <p:graphicFrame>
        <p:nvGraphicFramePr>
          <p:cNvPr id="4" name="Picture84"/>
          <p:cNvGraphicFramePr/>
          <p:nvPr>
            <p:extLst>
              <p:ext uri="{D42A27DB-BD31-4B8C-83A1-F6EECF244321}">
                <p14:modId xmlns:p14="http://schemas.microsoft.com/office/powerpoint/2010/main" val="4063212864"/>
              </p:ext>
            </p:extLst>
          </p:nvPr>
        </p:nvGraphicFramePr>
        <p:xfrm>
          <a:off x="5318449" y="1328511"/>
          <a:ext cx="6873551" cy="4135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84032" y="649379"/>
            <a:ext cx="559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Include</a:t>
            </a:r>
            <a:r>
              <a:rPr lang="fr-BE" dirty="0" smtClean="0"/>
              <a:t> il </a:t>
            </a:r>
            <a:r>
              <a:rPr lang="fr-BE" dirty="0" err="1" smtClean="0"/>
              <a:t>Quadro</a:t>
            </a:r>
            <a:r>
              <a:rPr lang="fr-BE" dirty="0" smtClean="0"/>
              <a:t> </a:t>
            </a:r>
            <a:r>
              <a:rPr lang="fr-BE" dirty="0" err="1" smtClean="0"/>
              <a:t>Europeo</a:t>
            </a:r>
            <a:r>
              <a:rPr lang="fr-BE" dirty="0" smtClean="0"/>
              <a:t> per la </a:t>
            </a:r>
            <a:r>
              <a:rPr lang="fr-BE" dirty="0" err="1" smtClean="0"/>
              <a:t>qualità</a:t>
            </a:r>
            <a:r>
              <a:rPr lang="fr-BE" dirty="0" smtClean="0"/>
              <a:t> </a:t>
            </a:r>
            <a:r>
              <a:rPr lang="fr-BE" dirty="0" err="1" smtClean="0"/>
              <a:t>dell’ECEC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29640" y="5856582"/>
            <a:ext cx="8397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13"/>
              </a:rPr>
              <a:t>https://</a:t>
            </a:r>
            <a:r>
              <a:rPr lang="en-GB" dirty="0" smtClean="0">
                <a:hlinkClick r:id="rId13"/>
              </a:rPr>
              <a:t>ec.europa.eu/education/education-in-the-eu/council-recommendation-on-high-quality-early-childhood-education-and-care-systems_it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0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829" y="1426319"/>
            <a:ext cx="3268274" cy="46229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 smtClean="0"/>
              <a:t>Erasmus+ è anche per il </a:t>
            </a:r>
            <a:r>
              <a:rPr lang="fr-BE" sz="3200" dirty="0" err="1" smtClean="0"/>
              <a:t>settore</a:t>
            </a:r>
            <a:r>
              <a:rPr lang="fr-BE" sz="3200" dirty="0" smtClean="0"/>
              <a:t> ECEC!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93397" y="2731625"/>
            <a:ext cx="49076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fr-BE" sz="2000" dirty="0" err="1" smtClean="0"/>
              <a:t>Sviluppo</a:t>
            </a:r>
            <a:r>
              <a:rPr lang="fr-BE" sz="2000" dirty="0" smtClean="0"/>
              <a:t> </a:t>
            </a:r>
            <a:r>
              <a:rPr lang="fr-BE" sz="2000" dirty="0" err="1" smtClean="0"/>
              <a:t>professionale</a:t>
            </a:r>
            <a:r>
              <a:rPr lang="fr-BE" sz="2000" dirty="0" smtClean="0"/>
              <a:t> </a:t>
            </a:r>
            <a:r>
              <a:rPr lang="fr-BE" sz="2000" dirty="0" err="1" smtClean="0"/>
              <a:t>del</a:t>
            </a:r>
            <a:r>
              <a:rPr lang="fr-BE" sz="2000" dirty="0" smtClean="0"/>
              <a:t> personale </a:t>
            </a:r>
            <a:r>
              <a:rPr lang="fr-BE" sz="2000" dirty="0" err="1" smtClean="0"/>
              <a:t>scolastico</a:t>
            </a:r>
            <a:r>
              <a:rPr lang="fr-BE" sz="2000" dirty="0" smtClean="0"/>
              <a:t> </a:t>
            </a:r>
          </a:p>
          <a:p>
            <a:pPr marL="285750" indent="-285750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fr-BE" sz="2000" dirty="0" err="1" smtClean="0"/>
              <a:t>Sviluppo</a:t>
            </a:r>
            <a:r>
              <a:rPr lang="fr-BE" sz="2000" dirty="0" smtClean="0"/>
              <a:t> di curricula, </a:t>
            </a:r>
            <a:r>
              <a:rPr lang="fr-BE" sz="2000" dirty="0" err="1" smtClean="0"/>
              <a:t>moduli</a:t>
            </a:r>
            <a:r>
              <a:rPr lang="fr-BE" sz="2000" dirty="0" smtClean="0"/>
              <a:t> </a:t>
            </a:r>
            <a:r>
              <a:rPr lang="fr-BE" sz="2000" dirty="0" err="1" smtClean="0"/>
              <a:t>formativi</a:t>
            </a:r>
            <a:r>
              <a:rPr lang="fr-BE" sz="2000" dirty="0" smtClean="0"/>
              <a:t>, etc.</a:t>
            </a:r>
          </a:p>
          <a:p>
            <a:pPr marL="285750" indent="-285750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fr-BE" sz="2000" dirty="0" err="1" smtClean="0"/>
              <a:t>Raccomandazioni</a:t>
            </a:r>
            <a:r>
              <a:rPr lang="fr-BE" sz="2000" dirty="0" smtClean="0"/>
              <a:t> </a:t>
            </a:r>
            <a:r>
              <a:rPr lang="fr-BE" sz="2000" dirty="0" err="1" smtClean="0"/>
              <a:t>politiche</a:t>
            </a:r>
            <a:r>
              <a:rPr lang="fr-BE" sz="2000" dirty="0" smtClean="0"/>
              <a:t> e </a:t>
            </a:r>
            <a:r>
              <a:rPr lang="fr-BE" sz="2000" dirty="0" err="1" smtClean="0"/>
              <a:t>lineeguida</a:t>
            </a:r>
            <a:endParaRPr lang="fr-BE" sz="2000" dirty="0" smtClean="0"/>
          </a:p>
        </p:txBody>
      </p:sp>
    </p:spTree>
    <p:extLst>
      <p:ext uri="{BB962C8B-B14F-4D97-AF65-F5344CB8AC3E}">
        <p14:creationId xmlns:p14="http://schemas.microsoft.com/office/powerpoint/2010/main" val="13139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Assumere</a:t>
            </a:r>
            <a:r>
              <a:rPr lang="fr-BE" dirty="0" smtClean="0"/>
              <a:t> </a:t>
            </a:r>
            <a:r>
              <a:rPr lang="fr-BE" dirty="0" err="1" smtClean="0"/>
              <a:t>uomini</a:t>
            </a:r>
            <a:endParaRPr lang="fr-BE" dirty="0" smtClean="0"/>
          </a:p>
          <a:p>
            <a:r>
              <a:rPr lang="fr-BE" dirty="0" err="1" smtClean="0"/>
              <a:t>Includere</a:t>
            </a:r>
            <a:r>
              <a:rPr lang="fr-BE" dirty="0" smtClean="0"/>
              <a:t> il </a:t>
            </a:r>
            <a:r>
              <a:rPr lang="fr-BE" dirty="0" err="1" smtClean="0"/>
              <a:t>contrasto</a:t>
            </a:r>
            <a:r>
              <a:rPr lang="fr-BE" dirty="0" smtClean="0"/>
              <a:t> </a:t>
            </a:r>
            <a:r>
              <a:rPr lang="fr-BE" dirty="0" err="1" smtClean="0"/>
              <a:t>agli</a:t>
            </a:r>
            <a:r>
              <a:rPr lang="fr-BE" dirty="0" smtClean="0"/>
              <a:t> </a:t>
            </a:r>
            <a:r>
              <a:rPr lang="fr-BE" dirty="0" err="1" smtClean="0"/>
              <a:t>stereotipi</a:t>
            </a:r>
            <a:r>
              <a:rPr lang="fr-BE" dirty="0" smtClean="0"/>
              <a:t> di </a:t>
            </a:r>
            <a:r>
              <a:rPr lang="fr-BE" dirty="0" err="1" smtClean="0"/>
              <a:t>genere</a:t>
            </a:r>
            <a:r>
              <a:rPr lang="fr-BE" dirty="0" smtClean="0"/>
              <a:t> </a:t>
            </a:r>
            <a:r>
              <a:rPr lang="fr-BE" dirty="0" err="1" smtClean="0"/>
              <a:t>nei</a:t>
            </a:r>
            <a:r>
              <a:rPr lang="fr-BE" dirty="0" smtClean="0"/>
              <a:t> curricula ECEC</a:t>
            </a:r>
          </a:p>
          <a:p>
            <a:r>
              <a:rPr lang="fr-BE" dirty="0" err="1" smtClean="0"/>
              <a:t>Formare</a:t>
            </a:r>
            <a:r>
              <a:rPr lang="fr-BE" dirty="0" smtClean="0"/>
              <a:t> il personale </a:t>
            </a:r>
            <a:r>
              <a:rPr lang="fr-BE" dirty="0" err="1" smtClean="0"/>
              <a:t>scolastico</a:t>
            </a:r>
            <a:endParaRPr lang="fr-BE" dirty="0" smtClean="0"/>
          </a:p>
          <a:p>
            <a:r>
              <a:rPr lang="fr-BE" dirty="0" err="1" smtClean="0"/>
              <a:t>Lavorare</a:t>
            </a:r>
            <a:r>
              <a:rPr lang="fr-BE" dirty="0" smtClean="0"/>
              <a:t> con le </a:t>
            </a:r>
            <a:r>
              <a:rPr lang="fr-BE" dirty="0" err="1" smtClean="0"/>
              <a:t>famiglie</a:t>
            </a:r>
            <a:endParaRPr lang="fr-BE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 err="1" smtClean="0"/>
              <a:t>Idee</a:t>
            </a:r>
            <a:r>
              <a:rPr lang="fr-BE" sz="3200" dirty="0" smtClean="0"/>
              <a:t> per </a:t>
            </a:r>
            <a:r>
              <a:rPr lang="fr-BE" sz="3200" dirty="0" err="1" smtClean="0"/>
              <a:t>combattere</a:t>
            </a:r>
            <a:r>
              <a:rPr lang="fr-BE" sz="3200" dirty="0" smtClean="0"/>
              <a:t> </a:t>
            </a:r>
            <a:r>
              <a:rPr lang="fr-BE" sz="3200" dirty="0" err="1" smtClean="0"/>
              <a:t>gli</a:t>
            </a:r>
            <a:r>
              <a:rPr lang="fr-BE" sz="3200" dirty="0" smtClean="0"/>
              <a:t> </a:t>
            </a:r>
            <a:r>
              <a:rPr lang="fr-BE" sz="3200" dirty="0" err="1" smtClean="0"/>
              <a:t>stereotipi</a:t>
            </a:r>
            <a:r>
              <a:rPr lang="fr-BE" sz="3200" dirty="0" smtClean="0"/>
              <a:t> di </a:t>
            </a:r>
            <a:r>
              <a:rPr lang="fr-BE" sz="3200" dirty="0" err="1" smtClean="0"/>
              <a:t>genere</a:t>
            </a:r>
            <a:r>
              <a:rPr lang="fr-BE" sz="3200" dirty="0" smtClean="0"/>
              <a:t> </a:t>
            </a:r>
            <a:r>
              <a:rPr lang="fr-BE" sz="3200" dirty="0" err="1" smtClean="0"/>
              <a:t>nel</a:t>
            </a:r>
            <a:r>
              <a:rPr lang="fr-BE" sz="3200" dirty="0" smtClean="0"/>
              <a:t> </a:t>
            </a:r>
            <a:r>
              <a:rPr lang="fr-BE" sz="3200" dirty="0" err="1" smtClean="0"/>
              <a:t>settore</a:t>
            </a:r>
            <a:r>
              <a:rPr lang="fr-BE" sz="3200" dirty="0" smtClean="0"/>
              <a:t> ECEC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617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95" y="3556813"/>
            <a:ext cx="1763840" cy="2342029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512658" y="6019325"/>
            <a:ext cx="3962513" cy="450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BE" sz="1600" dirty="0" smtClean="0">
                <a:solidFill>
                  <a:srgbClr val="FF0000"/>
                </a:solidFill>
                <a:hlinkClick r:id="rId4"/>
              </a:rPr>
              <a:t>https://op.europa.eu/s/oMFi</a:t>
            </a:r>
            <a:r>
              <a:rPr lang="fr-BE" sz="1600" dirty="0" smtClean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970722" y="178399"/>
            <a:ext cx="10515600" cy="782357"/>
          </a:xfrm>
        </p:spPr>
        <p:txBody>
          <a:bodyPr/>
          <a:lstStyle/>
          <a:p>
            <a:r>
              <a:rPr lang="fr-BE" sz="3200" dirty="0" err="1" smtClean="0"/>
              <a:t>Assumere</a:t>
            </a:r>
            <a:r>
              <a:rPr lang="fr-BE" sz="3200" dirty="0" smtClean="0"/>
              <a:t> </a:t>
            </a:r>
            <a:r>
              <a:rPr lang="fr-BE" sz="3200" dirty="0" err="1" smtClean="0"/>
              <a:t>uomini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36215" y="3833728"/>
            <a:ext cx="7736984" cy="1831392"/>
          </a:xfrm>
        </p:spPr>
        <p:txBody>
          <a:bodyPr/>
          <a:lstStyle/>
          <a:p>
            <a:pPr lvl="0"/>
            <a:r>
              <a:rPr lang="fr-BE" sz="2000" dirty="0" err="1" smtClean="0"/>
              <a:t>Richiede</a:t>
            </a:r>
            <a:r>
              <a:rPr lang="fr-BE" sz="2000" dirty="0" smtClean="0"/>
              <a:t> </a:t>
            </a:r>
            <a:r>
              <a:rPr lang="fr-BE" sz="2000" dirty="0" err="1" smtClean="0"/>
              <a:t>cambiamenti</a:t>
            </a:r>
            <a:r>
              <a:rPr lang="fr-BE" sz="2000" dirty="0" smtClean="0"/>
              <a:t> </a:t>
            </a:r>
            <a:r>
              <a:rPr lang="fr-BE" sz="2000" dirty="0" err="1" smtClean="0"/>
              <a:t>sociali</a:t>
            </a:r>
            <a:r>
              <a:rPr lang="fr-BE" sz="2000" dirty="0" smtClean="0"/>
              <a:t>, il </a:t>
            </a:r>
            <a:r>
              <a:rPr lang="fr-BE" sz="2000" dirty="0" err="1" smtClean="0"/>
              <a:t>contrasto</a:t>
            </a:r>
            <a:r>
              <a:rPr lang="fr-BE" sz="2000" dirty="0" smtClean="0"/>
              <a:t> ai </a:t>
            </a:r>
            <a:r>
              <a:rPr lang="fr-BE" sz="2000" dirty="0" err="1" smtClean="0"/>
              <a:t>pregiudizi</a:t>
            </a:r>
            <a:r>
              <a:rPr lang="fr-BE" sz="2000" dirty="0" smtClean="0"/>
              <a:t>, diverse </a:t>
            </a:r>
            <a:r>
              <a:rPr lang="fr-BE" sz="2000" dirty="0" err="1" smtClean="0"/>
              <a:t>modalità</a:t>
            </a:r>
            <a:r>
              <a:rPr lang="fr-BE" sz="2000" dirty="0" smtClean="0"/>
              <a:t> di </a:t>
            </a:r>
            <a:r>
              <a:rPr lang="fr-BE" sz="2000" dirty="0" err="1" smtClean="0"/>
              <a:t>selezione</a:t>
            </a:r>
            <a:r>
              <a:rPr lang="fr-BE" sz="2000" dirty="0" smtClean="0"/>
              <a:t> e networking</a:t>
            </a:r>
            <a:endParaRPr lang="en-US" sz="2000" dirty="0"/>
          </a:p>
          <a:p>
            <a:pPr lvl="0"/>
            <a:r>
              <a:rPr lang="fr-BE" sz="2000" dirty="0" err="1" smtClean="0"/>
              <a:t>Supportare</a:t>
            </a:r>
            <a:r>
              <a:rPr lang="fr-BE" sz="2000" dirty="0" smtClean="0"/>
              <a:t> la </a:t>
            </a:r>
            <a:r>
              <a:rPr lang="fr-BE" sz="2000" dirty="0" err="1" smtClean="0"/>
              <a:t>parità</a:t>
            </a:r>
            <a:r>
              <a:rPr lang="fr-BE" sz="2000" dirty="0" smtClean="0"/>
              <a:t> di </a:t>
            </a:r>
            <a:r>
              <a:rPr lang="fr-BE" sz="2000" dirty="0" err="1" smtClean="0"/>
              <a:t>genere</a:t>
            </a:r>
            <a:r>
              <a:rPr lang="fr-BE" sz="2000" dirty="0" smtClean="0"/>
              <a:t>, </a:t>
            </a:r>
            <a:r>
              <a:rPr lang="fr-BE" sz="2000" dirty="0" err="1" smtClean="0"/>
              <a:t>favorendo</a:t>
            </a:r>
            <a:r>
              <a:rPr lang="fr-BE" sz="2000" dirty="0" smtClean="0"/>
              <a:t> </a:t>
            </a:r>
            <a:r>
              <a:rPr lang="fr-BE" sz="2000" dirty="0" err="1" smtClean="0"/>
              <a:t>alleanze</a:t>
            </a:r>
            <a:r>
              <a:rPr lang="fr-BE" sz="2000" dirty="0" smtClean="0"/>
              <a:t> con le </a:t>
            </a:r>
            <a:r>
              <a:rPr lang="fr-BE" sz="2000" dirty="0" err="1" smtClean="0"/>
              <a:t>famiglie</a:t>
            </a:r>
            <a:endParaRPr lang="en-US" sz="2000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138479"/>
              </p:ext>
            </p:extLst>
          </p:nvPr>
        </p:nvGraphicFramePr>
        <p:xfrm>
          <a:off x="1127993" y="1243043"/>
          <a:ext cx="2731841" cy="1975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36215" y="1830547"/>
            <a:ext cx="684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 smtClean="0"/>
              <a:t>Impegnati</a:t>
            </a:r>
            <a:r>
              <a:rPr lang="en-GB" sz="2000" i="1" dirty="0" smtClean="0"/>
              <a:t> per </a:t>
            </a:r>
            <a:r>
              <a:rPr lang="en-GB" sz="2000" i="1" dirty="0" err="1" smtClean="0"/>
              <a:t>una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maggiore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parità</a:t>
            </a:r>
            <a:r>
              <a:rPr lang="en-GB" sz="2000" i="1" dirty="0" smtClean="0"/>
              <a:t> di </a:t>
            </a:r>
            <a:r>
              <a:rPr lang="en-GB" sz="2000" i="1" dirty="0" err="1" smtClean="0"/>
              <a:t>genere</a:t>
            </a:r>
            <a:r>
              <a:rPr lang="en-GB" sz="2000" i="1" dirty="0" smtClean="0"/>
              <a:t> in </a:t>
            </a:r>
            <a:r>
              <a:rPr lang="en-GB" sz="2000" i="1" dirty="0" err="1" smtClean="0"/>
              <a:t>questo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settore</a:t>
            </a:r>
            <a:r>
              <a:rPr lang="en-GB" sz="2000" i="1" dirty="0" smtClean="0"/>
              <a:t>!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382550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  <p:bldGraphic spid="10" grpId="0">
        <p:bldAsOne/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3248" y="140200"/>
            <a:ext cx="10515600" cy="782357"/>
          </a:xfrm>
        </p:spPr>
        <p:txBody>
          <a:bodyPr/>
          <a:lstStyle/>
          <a:p>
            <a:r>
              <a:rPr lang="fr-BE" sz="3200" dirty="0" smtClean="0"/>
              <a:t>Quadri </a:t>
            </a:r>
            <a:r>
              <a:rPr lang="fr-BE" sz="3200" dirty="0" err="1" smtClean="0"/>
              <a:t>pedagogici</a:t>
            </a:r>
            <a:r>
              <a:rPr lang="fr-BE" sz="3200" dirty="0" smtClean="0"/>
              <a:t> per il </a:t>
            </a:r>
            <a:r>
              <a:rPr lang="fr-BE" sz="3200" dirty="0" err="1" smtClean="0"/>
              <a:t>settore</a:t>
            </a:r>
            <a:r>
              <a:rPr lang="fr-BE" sz="3200" dirty="0" smtClean="0"/>
              <a:t> ECEC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16350" y="2115278"/>
            <a:ext cx="7243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Migliorare lo sviluppo dei programmi di studio per la prima infanzia al fine di seguire gli interessi </a:t>
            </a:r>
            <a:r>
              <a:rPr lang="it-IT" sz="2000" dirty="0" smtClean="0"/>
              <a:t>di bambini e bambine, </a:t>
            </a:r>
            <a:r>
              <a:rPr lang="it-IT" sz="2000" dirty="0"/>
              <a:t>nutrire il loro benessere e soddisfare le esigenze e le potenzialità uniche di </a:t>
            </a:r>
            <a:r>
              <a:rPr lang="it-IT" sz="2000" dirty="0" smtClean="0"/>
              <a:t>ciascun*, </a:t>
            </a:r>
            <a:r>
              <a:rPr lang="it-IT" sz="2000" dirty="0"/>
              <a:t>compresi </a:t>
            </a:r>
            <a:r>
              <a:rPr lang="it-IT" sz="2000" dirty="0" smtClean="0"/>
              <a:t>coloro che hanno </a:t>
            </a:r>
            <a:r>
              <a:rPr lang="it-IT" sz="2000" dirty="0"/>
              <a:t>esigenze speciali o in situazione di vulnerabilità o svantaggio. </a:t>
            </a:r>
          </a:p>
          <a:p>
            <a:endParaRPr lang="it-IT" sz="2000" i="1" dirty="0"/>
          </a:p>
          <a:p>
            <a:r>
              <a:rPr lang="it-IT" sz="2000" dirty="0"/>
              <a:t>Gli approcci a sostegno dell'apprendimento olistico e dello sviluppo dei bambini </a:t>
            </a:r>
            <a:r>
              <a:rPr lang="it-IT" sz="2000" dirty="0" smtClean="0"/>
              <a:t>e delle bambine potrebbero </a:t>
            </a:r>
            <a:r>
              <a:rPr lang="it-IT" sz="2000" dirty="0"/>
              <a:t>includere: [...]</a:t>
            </a:r>
          </a:p>
          <a:p>
            <a:r>
              <a:rPr lang="it-IT" sz="2000" i="1" dirty="0" smtClean="0"/>
              <a:t>(</a:t>
            </a:r>
            <a:r>
              <a:rPr lang="it-IT" sz="2000" i="1" dirty="0"/>
              <a:t>c) promuovere l'empatia, la compassione, il rispetto reciproco e la consapevolezza in relazione all'uguaglianza e alla </a:t>
            </a:r>
            <a:r>
              <a:rPr lang="it-IT" sz="2000" i="1" dirty="0" smtClean="0"/>
              <a:t>diversità.</a:t>
            </a:r>
            <a:endParaRPr lang="it-IT" sz="2000" i="1" dirty="0"/>
          </a:p>
          <a:p>
            <a:endParaRPr lang="it-IT" sz="2000" i="1" dirty="0"/>
          </a:p>
        </p:txBody>
      </p:sp>
      <p:sp>
        <p:nvSpPr>
          <p:cNvPr id="7" name="Explosion 1 6"/>
          <p:cNvSpPr/>
          <p:nvPr/>
        </p:nvSpPr>
        <p:spPr>
          <a:xfrm>
            <a:off x="8138114" y="0"/>
            <a:ext cx="3410734" cy="1884274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/>
              <a:t>Competenza</a:t>
            </a:r>
            <a:r>
              <a:rPr lang="fr-BE" dirty="0" smtClean="0"/>
              <a:t> </a:t>
            </a:r>
            <a:r>
              <a:rPr lang="fr-BE" dirty="0" err="1" smtClean="0"/>
              <a:t>degli</a:t>
            </a:r>
            <a:r>
              <a:rPr lang="fr-BE" dirty="0" smtClean="0"/>
              <a:t> </a:t>
            </a:r>
            <a:r>
              <a:rPr lang="fr-BE" dirty="0" err="1" smtClean="0"/>
              <a:t>Stati</a:t>
            </a:r>
            <a:r>
              <a:rPr lang="fr-BE" dirty="0" smtClean="0"/>
              <a:t> </a:t>
            </a:r>
            <a:r>
              <a:rPr lang="fr-BE" dirty="0" err="1" smtClean="0"/>
              <a:t>Membri</a:t>
            </a:r>
            <a:r>
              <a:rPr lang="fr-BE" dirty="0" smtClean="0"/>
              <a:t>!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298901"/>
              </p:ext>
            </p:extLst>
          </p:nvPr>
        </p:nvGraphicFramePr>
        <p:xfrm>
          <a:off x="1033248" y="2620811"/>
          <a:ext cx="3261127" cy="246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877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3248" y="1927947"/>
            <a:ext cx="7854389" cy="2388088"/>
          </a:xfrm>
        </p:spPr>
        <p:txBody>
          <a:bodyPr/>
          <a:lstStyle/>
          <a:p>
            <a:r>
              <a:rPr lang="fr-BE" sz="2000" dirty="0" smtClean="0"/>
              <a:t>A </a:t>
            </a:r>
            <a:r>
              <a:rPr lang="fr-BE" sz="2000" dirty="0" err="1" smtClean="0"/>
              <a:t>livello</a:t>
            </a:r>
            <a:r>
              <a:rPr lang="fr-BE" sz="2000" dirty="0" smtClean="0"/>
              <a:t> di </a:t>
            </a:r>
            <a:r>
              <a:rPr lang="fr-BE" sz="2000" dirty="0" err="1" smtClean="0"/>
              <a:t>politiche</a:t>
            </a:r>
            <a:r>
              <a:rPr lang="fr-BE" sz="2000" dirty="0" smtClean="0"/>
              <a:t> </a:t>
            </a:r>
            <a:r>
              <a:rPr lang="fr-BE" sz="2000" dirty="0" err="1" smtClean="0"/>
              <a:t>nazionali</a:t>
            </a:r>
            <a:r>
              <a:rPr lang="fr-BE" sz="2000" dirty="0" smtClean="0"/>
              <a:t>, è </a:t>
            </a:r>
            <a:r>
              <a:rPr lang="fr-BE" sz="2000" dirty="0" err="1" smtClean="0"/>
              <a:t>necessario</a:t>
            </a:r>
            <a:r>
              <a:rPr lang="fr-BE" sz="200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dirty="0" err="1" smtClean="0"/>
              <a:t>garantire</a:t>
            </a:r>
            <a:r>
              <a:rPr lang="fr-BE" dirty="0" smtClean="0"/>
              <a:t> </a:t>
            </a:r>
            <a:r>
              <a:rPr lang="fr-BE" dirty="0" err="1" smtClean="0"/>
              <a:t>un’offerta</a:t>
            </a:r>
            <a:r>
              <a:rPr lang="fr-BE" dirty="0" smtClean="0"/>
              <a:t> di </a:t>
            </a:r>
            <a:r>
              <a:rPr lang="fr-BE" dirty="0" err="1" smtClean="0"/>
              <a:t>educazione</a:t>
            </a:r>
            <a:r>
              <a:rPr lang="fr-BE" dirty="0" smtClean="0"/>
              <a:t> </a:t>
            </a:r>
            <a:r>
              <a:rPr lang="fr-BE" dirty="0" err="1" smtClean="0"/>
              <a:t>dell’infanzia</a:t>
            </a:r>
            <a:r>
              <a:rPr lang="fr-BE" dirty="0" smtClean="0"/>
              <a:t> per </a:t>
            </a:r>
            <a:r>
              <a:rPr lang="fr-BE" dirty="0" err="1" smtClean="0"/>
              <a:t>bambini</a:t>
            </a:r>
            <a:r>
              <a:rPr lang="fr-BE" dirty="0" smtClean="0"/>
              <a:t> e bambine di tutte le </a:t>
            </a:r>
            <a:r>
              <a:rPr lang="fr-BE" dirty="0" err="1" smtClean="0"/>
              <a:t>età</a:t>
            </a:r>
            <a:r>
              <a:rPr lang="fr-BE" dirty="0" smtClean="0"/>
              <a:t> da 0 a 6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dirty="0" err="1" smtClean="0"/>
              <a:t>Includere</a:t>
            </a:r>
            <a:r>
              <a:rPr lang="fr-BE" dirty="0" smtClean="0"/>
              <a:t> il </a:t>
            </a:r>
            <a:r>
              <a:rPr lang="fr-BE" dirty="0" err="1" smtClean="0"/>
              <a:t>contrasto</a:t>
            </a:r>
            <a:r>
              <a:rPr lang="fr-BE" dirty="0" smtClean="0"/>
              <a:t> </a:t>
            </a:r>
            <a:r>
              <a:rPr lang="fr-BE" dirty="0" err="1" smtClean="0"/>
              <a:t>agli</a:t>
            </a:r>
            <a:r>
              <a:rPr lang="fr-BE" dirty="0" smtClean="0"/>
              <a:t> </a:t>
            </a:r>
            <a:r>
              <a:rPr lang="fr-BE" dirty="0" err="1" smtClean="0"/>
              <a:t>stereotipi</a:t>
            </a:r>
            <a:r>
              <a:rPr lang="fr-BE" dirty="0" smtClean="0"/>
              <a:t> di </a:t>
            </a:r>
            <a:r>
              <a:rPr lang="fr-BE" dirty="0" err="1" smtClean="0"/>
              <a:t>genere</a:t>
            </a:r>
            <a:r>
              <a:rPr lang="fr-BE" dirty="0" smtClean="0"/>
              <a:t> </a:t>
            </a:r>
            <a:r>
              <a:rPr lang="fr-BE" dirty="0" err="1" smtClean="0"/>
              <a:t>nei</a:t>
            </a:r>
            <a:r>
              <a:rPr lang="fr-BE" dirty="0" smtClean="0"/>
              <a:t> curricula ECEC</a:t>
            </a:r>
          </a:p>
          <a:p>
            <a:r>
              <a:rPr lang="fr-BE" sz="2000" dirty="0" smtClean="0"/>
              <a:t>A </a:t>
            </a:r>
            <a:r>
              <a:rPr lang="fr-BE" sz="2000" dirty="0" err="1" smtClean="0"/>
              <a:t>livello</a:t>
            </a:r>
            <a:r>
              <a:rPr lang="fr-BE" sz="2000" dirty="0" smtClean="0"/>
              <a:t> di </a:t>
            </a:r>
            <a:r>
              <a:rPr lang="fr-BE" sz="2000" dirty="0" err="1" smtClean="0"/>
              <a:t>istituzione</a:t>
            </a:r>
            <a:r>
              <a:rPr lang="fr-BE" sz="2000" dirty="0" smtClean="0"/>
              <a:t> </a:t>
            </a:r>
            <a:r>
              <a:rPr lang="fr-BE" sz="2000" dirty="0" err="1" smtClean="0"/>
              <a:t>scolastica</a:t>
            </a:r>
            <a:r>
              <a:rPr lang="fr-BE" sz="2000" dirty="0" smtClean="0"/>
              <a:t>: </a:t>
            </a:r>
            <a:r>
              <a:rPr lang="fr-BE" sz="2000" dirty="0" err="1" smtClean="0"/>
              <a:t>progetti</a:t>
            </a:r>
            <a:r>
              <a:rPr lang="fr-BE" sz="2000" dirty="0" smtClean="0"/>
              <a:t> di </a:t>
            </a:r>
            <a:r>
              <a:rPr lang="fr-BE" sz="2000" dirty="0" err="1" smtClean="0"/>
              <a:t>cooperazione</a:t>
            </a:r>
            <a:r>
              <a:rPr lang="fr-BE" sz="2000" dirty="0" smtClean="0"/>
              <a:t> </a:t>
            </a:r>
            <a:r>
              <a:rPr lang="fr-BE" sz="2000" dirty="0" err="1" smtClean="0"/>
              <a:t>europea</a:t>
            </a:r>
            <a:endParaRPr lang="fr-BE" sz="2000" dirty="0" smtClean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637" y="1670494"/>
            <a:ext cx="2849092" cy="3996886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033248" y="14020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 smtClean="0"/>
              <a:t>Quadri </a:t>
            </a:r>
            <a:r>
              <a:rPr lang="fr-BE" sz="3200" dirty="0" err="1" smtClean="0"/>
              <a:t>pedagogici</a:t>
            </a:r>
            <a:r>
              <a:rPr lang="fr-BE" sz="3200" dirty="0" smtClean="0"/>
              <a:t> per il </a:t>
            </a:r>
            <a:r>
              <a:rPr lang="fr-BE" sz="3200" dirty="0" err="1" smtClean="0"/>
              <a:t>settore</a:t>
            </a:r>
            <a:r>
              <a:rPr lang="fr-BE" sz="3200" dirty="0" smtClean="0"/>
              <a:t> ECEC (Curricula)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597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23297E6D9974F96B3050B31910374" ma:contentTypeVersion="14" ma:contentTypeDescription="Create a new document." ma:contentTypeScope="" ma:versionID="e21c4e63cd1617b7c83396d1c10bcd2c">
  <xsd:schema xmlns:xsd="http://www.w3.org/2001/XMLSchema" xmlns:xs="http://www.w3.org/2001/XMLSchema" xmlns:p="http://schemas.microsoft.com/office/2006/metadata/properties" xmlns:ns2="3d2fe4ff-cdb5-4b7a-a823-ae715229d9d0" xmlns:ns3="562eb653-e574-4384-8730-25cd07988968" targetNamespace="http://schemas.microsoft.com/office/2006/metadata/properties" ma:root="true" ma:fieldsID="15e4043252b4fb5b9e1697ce55ae4a58" ns2:_="" ns3:_="">
    <xsd:import namespace="3d2fe4ff-cdb5-4b7a-a823-ae715229d9d0"/>
    <xsd:import namespace="562eb653-e574-4384-8730-25cd079889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fe4ff-cdb5-4b7a-a823-ae715229d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db15c82-51ed-4489-a4e3-5cabd2d984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2eb653-e574-4384-8730-25cd079889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2c264a2-2b69-494f-aaaa-8f33bbaf45e7}" ma:internalName="TaxCatchAll" ma:showField="CatchAllData" ma:web="562eb653-e574-4384-8730-25cd079889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2fe4ff-cdb5-4b7a-a823-ae715229d9d0">
      <Terms xmlns="http://schemas.microsoft.com/office/infopath/2007/PartnerControls"/>
    </lcf76f155ced4ddcb4097134ff3c332f>
    <TaxCatchAll xmlns="562eb653-e574-4384-8730-25cd079889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B0276A-4D25-4CD3-99F8-9BAF5AC23B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2fe4ff-cdb5-4b7a-a823-ae715229d9d0"/>
    <ds:schemaRef ds:uri="562eb653-e574-4384-8730-25cd079889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CE90DE-199C-4382-BCDB-BFE834C22756}">
  <ds:schemaRefs>
    <ds:schemaRef ds:uri="http://schemas.microsoft.com/office/2006/metadata/properties"/>
    <ds:schemaRef ds:uri="http://purl.org/dc/elements/1.1/"/>
    <ds:schemaRef ds:uri="562eb653-e574-4384-8730-25cd07988968"/>
    <ds:schemaRef ds:uri="3d2fe4ff-cdb5-4b7a-a823-ae715229d9d0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D49469-D4D3-4A42-8C6E-B210EE83D0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165</TotalTime>
  <Words>846</Words>
  <Application>Microsoft Office PowerPoint</Application>
  <PresentationFormat>Widescreen</PresentationFormat>
  <Paragraphs>91</Paragraphs>
  <Slides>14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Symbol</vt:lpstr>
      <vt:lpstr>Office Theme</vt:lpstr>
      <vt:lpstr>Gli stereotipi di genere  nell’educazione della prima infanzia  (ECEC – Early Childhood Education and Care)</vt:lpstr>
      <vt:lpstr>Presentazione standard di PowerPoint</vt:lpstr>
      <vt:lpstr>Spazio Europeo dell’Istruzione (2020-2030)</vt:lpstr>
      <vt:lpstr>Maggio 2019</vt:lpstr>
      <vt:lpstr>Erasmus+ è anche per il settore ECEC!</vt:lpstr>
      <vt:lpstr>Idee per combattere gli stereotipi di genere nel settore ECEC</vt:lpstr>
      <vt:lpstr>Assumere uomini</vt:lpstr>
      <vt:lpstr>Quadri pedagogici per il settore ECEC</vt:lpstr>
      <vt:lpstr>Presentazione standard di PowerPoint</vt:lpstr>
      <vt:lpstr>Formazione dello staff</vt:lpstr>
      <vt:lpstr>Lavorare con le famiglie: Mappatura delle competenze</vt:lpstr>
      <vt:lpstr>Lavorare con le famiglie</vt:lpstr>
      <vt:lpstr>Contatti</vt:lpstr>
      <vt:lpstr>Grazie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LIBREAU Geraldine (EAC)</dc:creator>
  <cp:lastModifiedBy>Chiara Palazzetti</cp:lastModifiedBy>
  <cp:revision>39</cp:revision>
  <dcterms:created xsi:type="dcterms:W3CDTF">2021-06-02T09:02:31Z</dcterms:created>
  <dcterms:modified xsi:type="dcterms:W3CDTF">2023-02-13T08:52:36Z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0x010100A7923297E6D9974F96B3050B31910374</vt:lpwstr>
  </property>
</Properties>
</file>